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0" r:id="rId6"/>
    <p:sldId id="258" r:id="rId7"/>
    <p:sldId id="259" r:id="rId8"/>
    <p:sldId id="263" r:id="rId9"/>
    <p:sldId id="262" r:id="rId10"/>
    <p:sldId id="266" r:id="rId11"/>
    <p:sldId id="271" r:id="rId12"/>
    <p:sldId id="268" r:id="rId13"/>
    <p:sldId id="273" r:id="rId14"/>
    <p:sldId id="274" r:id="rId15"/>
    <p:sldId id="270" r:id="rId16"/>
    <p:sldId id="280" r:id="rId17"/>
    <p:sldId id="269" r:id="rId18"/>
    <p:sldId id="265" r:id="rId19"/>
    <p:sldId id="267" r:id="rId20"/>
    <p:sldId id="275" r:id="rId21"/>
    <p:sldId id="279" r:id="rId22"/>
    <p:sldId id="276" r:id="rId23"/>
    <p:sldId id="282" r:id="rId24"/>
    <p:sldId id="285" r:id="rId25"/>
    <p:sldId id="284" r:id="rId26"/>
    <p:sldId id="287" r:id="rId27"/>
    <p:sldId id="283" r:id="rId28"/>
    <p:sldId id="286" r:id="rId29"/>
    <p:sldId id="277" r:id="rId30"/>
    <p:sldId id="281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FB8C2-0FC0-49B7-A0DE-456FD7846E18}" v="77" dt="2021-01-03T18:05:18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 CENGİZ" userId="f25ebff5-f457-41a5-a9d8-363b987b22ba" providerId="ADAL" clId="{21AFB8C2-0FC0-49B7-A0DE-456FD7846E18}"/>
    <pc:docChg chg="undo custSel mod addSld delSld modSld sldOrd">
      <pc:chgData name="SORAY CENGİZ" userId="f25ebff5-f457-41a5-a9d8-363b987b22ba" providerId="ADAL" clId="{21AFB8C2-0FC0-49B7-A0DE-456FD7846E18}" dt="2021-01-03T20:37:13.103" v="5637" actId="1076"/>
      <pc:docMkLst>
        <pc:docMk/>
      </pc:docMkLst>
      <pc:sldChg chg="modSp del mod">
        <pc:chgData name="SORAY CENGİZ" userId="f25ebff5-f457-41a5-a9d8-363b987b22ba" providerId="ADAL" clId="{21AFB8C2-0FC0-49B7-A0DE-456FD7846E18}" dt="2021-01-03T17:27:47.431" v="3506" actId="47"/>
        <pc:sldMkLst>
          <pc:docMk/>
          <pc:sldMk cId="2570322429" sldId="256"/>
        </pc:sldMkLst>
        <pc:spChg chg="mod">
          <ac:chgData name="SORAY CENGİZ" userId="f25ebff5-f457-41a5-a9d8-363b987b22ba" providerId="ADAL" clId="{21AFB8C2-0FC0-49B7-A0DE-456FD7846E18}" dt="2021-01-03T15:22:53.074" v="190" actId="1076"/>
          <ac:spMkLst>
            <pc:docMk/>
            <pc:sldMk cId="2570322429" sldId="256"/>
            <ac:spMk id="2" creationId="{9CEC14A5-8B15-4DE4-8497-81BEC3EA97B2}"/>
          </ac:spMkLst>
        </pc:spChg>
        <pc:spChg chg="mod">
          <ac:chgData name="SORAY CENGİZ" userId="f25ebff5-f457-41a5-a9d8-363b987b22ba" providerId="ADAL" clId="{21AFB8C2-0FC0-49B7-A0DE-456FD7846E18}" dt="2021-01-03T15:22:48.820" v="189" actId="20577"/>
          <ac:spMkLst>
            <pc:docMk/>
            <pc:sldMk cId="2570322429" sldId="256"/>
            <ac:spMk id="3" creationId="{5EEDEACC-94FC-49BB-BA72-D703B1F6B037}"/>
          </ac:spMkLst>
        </pc:spChg>
      </pc:sldChg>
      <pc:sldChg chg="addSp delSp modSp new del mod">
        <pc:chgData name="SORAY CENGİZ" userId="f25ebff5-f457-41a5-a9d8-363b987b22ba" providerId="ADAL" clId="{21AFB8C2-0FC0-49B7-A0DE-456FD7846E18}" dt="2021-01-03T17:35:12.294" v="3542" actId="47"/>
        <pc:sldMkLst>
          <pc:docMk/>
          <pc:sldMk cId="359493606" sldId="257"/>
        </pc:sldMkLst>
        <pc:spChg chg="mod">
          <ac:chgData name="SORAY CENGİZ" userId="f25ebff5-f457-41a5-a9d8-363b987b22ba" providerId="ADAL" clId="{21AFB8C2-0FC0-49B7-A0DE-456FD7846E18}" dt="2021-01-03T15:28:12.044" v="279" actId="207"/>
          <ac:spMkLst>
            <pc:docMk/>
            <pc:sldMk cId="359493606" sldId="257"/>
            <ac:spMk id="2" creationId="{5AA639DE-C3FC-44AD-9A2C-693DFD24DE5D}"/>
          </ac:spMkLst>
        </pc:spChg>
        <pc:spChg chg="del mod">
          <ac:chgData name="SORAY CENGİZ" userId="f25ebff5-f457-41a5-a9d8-363b987b22ba" providerId="ADAL" clId="{21AFB8C2-0FC0-49B7-A0DE-456FD7846E18}" dt="2021-01-03T15:26:16.858" v="249"/>
          <ac:spMkLst>
            <pc:docMk/>
            <pc:sldMk cId="359493606" sldId="257"/>
            <ac:spMk id="3" creationId="{E4D2C310-373C-41A5-8D19-428F36B40E7C}"/>
          </ac:spMkLst>
        </pc:spChg>
        <pc:picChg chg="add mod modCrop">
          <ac:chgData name="SORAY CENGİZ" userId="f25ebff5-f457-41a5-a9d8-363b987b22ba" providerId="ADAL" clId="{21AFB8C2-0FC0-49B7-A0DE-456FD7846E18}" dt="2021-01-03T15:30:31.652" v="310" actId="1076"/>
          <ac:picMkLst>
            <pc:docMk/>
            <pc:sldMk cId="359493606" sldId="257"/>
            <ac:picMk id="5" creationId="{51F105EB-642F-4816-A521-2201F47FB9E8}"/>
          </ac:picMkLst>
        </pc:picChg>
        <pc:picChg chg="add mod">
          <ac:chgData name="SORAY CENGİZ" userId="f25ebff5-f457-41a5-a9d8-363b987b22ba" providerId="ADAL" clId="{21AFB8C2-0FC0-49B7-A0DE-456FD7846E18}" dt="2021-01-03T15:30:32.994" v="311" actId="1076"/>
          <ac:picMkLst>
            <pc:docMk/>
            <pc:sldMk cId="359493606" sldId="257"/>
            <ac:picMk id="7" creationId="{7414A289-FFB3-4DE4-B343-276FC54E7A77}"/>
          </ac:picMkLst>
        </pc:picChg>
        <pc:picChg chg="add mod modCrop">
          <ac:chgData name="SORAY CENGİZ" userId="f25ebff5-f457-41a5-a9d8-363b987b22ba" providerId="ADAL" clId="{21AFB8C2-0FC0-49B7-A0DE-456FD7846E18}" dt="2021-01-03T15:30:30.159" v="309" actId="1076"/>
          <ac:picMkLst>
            <pc:docMk/>
            <pc:sldMk cId="359493606" sldId="257"/>
            <ac:picMk id="9" creationId="{C56DDDF2-90C3-4D82-8C4A-5E7C1C99AF0E}"/>
          </ac:picMkLst>
        </pc:picChg>
      </pc:sldChg>
      <pc:sldChg chg="addSp modSp new mod ord setBg">
        <pc:chgData name="SORAY CENGİZ" userId="f25ebff5-f457-41a5-a9d8-363b987b22ba" providerId="ADAL" clId="{21AFB8C2-0FC0-49B7-A0DE-456FD7846E18}" dt="2021-01-03T15:52:38.340" v="695" actId="1076"/>
        <pc:sldMkLst>
          <pc:docMk/>
          <pc:sldMk cId="4067080938" sldId="258"/>
        </pc:sldMkLst>
        <pc:spChg chg="mod">
          <ac:chgData name="SORAY CENGİZ" userId="f25ebff5-f457-41a5-a9d8-363b987b22ba" providerId="ADAL" clId="{21AFB8C2-0FC0-49B7-A0DE-456FD7846E18}" dt="2021-01-03T15:44:46.312" v="564" actId="1076"/>
          <ac:spMkLst>
            <pc:docMk/>
            <pc:sldMk cId="4067080938" sldId="258"/>
            <ac:spMk id="2" creationId="{6A05F3A7-1BB5-4C9E-8870-120BFA3BCDD0}"/>
          </ac:spMkLst>
        </pc:spChg>
        <pc:spChg chg="mod">
          <ac:chgData name="SORAY CENGİZ" userId="f25ebff5-f457-41a5-a9d8-363b987b22ba" providerId="ADAL" clId="{21AFB8C2-0FC0-49B7-A0DE-456FD7846E18}" dt="2021-01-03T15:52:38.340" v="695" actId="1076"/>
          <ac:spMkLst>
            <pc:docMk/>
            <pc:sldMk cId="4067080938" sldId="258"/>
            <ac:spMk id="3" creationId="{AF6C5763-F37E-4C36-B826-F75D01A95C7B}"/>
          </ac:spMkLst>
        </pc:spChg>
        <pc:spChg chg="add">
          <ac:chgData name="SORAY CENGİZ" userId="f25ebff5-f457-41a5-a9d8-363b987b22ba" providerId="ADAL" clId="{21AFB8C2-0FC0-49B7-A0DE-456FD7846E18}" dt="2021-01-03T15:43:37.896" v="553" actId="26606"/>
          <ac:spMkLst>
            <pc:docMk/>
            <pc:sldMk cId="4067080938" sldId="258"/>
            <ac:spMk id="8" creationId="{A9CB0874-88B8-43D3-B0B6-C32F790F790D}"/>
          </ac:spMkLst>
        </pc:spChg>
        <pc:grpChg chg="add">
          <ac:chgData name="SORAY CENGİZ" userId="f25ebff5-f457-41a5-a9d8-363b987b22ba" providerId="ADAL" clId="{21AFB8C2-0FC0-49B7-A0DE-456FD7846E18}" dt="2021-01-03T15:43:37.896" v="553" actId="26606"/>
          <ac:grpSpMkLst>
            <pc:docMk/>
            <pc:sldMk cId="4067080938" sldId="258"/>
            <ac:grpSpMk id="10" creationId="{4BFD067A-52BE-40EE-B7CA-391830B9A265}"/>
          </ac:grpSpMkLst>
        </pc:grpChg>
        <pc:grpChg chg="add">
          <ac:chgData name="SORAY CENGİZ" userId="f25ebff5-f457-41a5-a9d8-363b987b22ba" providerId="ADAL" clId="{21AFB8C2-0FC0-49B7-A0DE-456FD7846E18}" dt="2021-01-03T15:43:37.896" v="553" actId="26606"/>
          <ac:grpSpMkLst>
            <pc:docMk/>
            <pc:sldMk cId="4067080938" sldId="258"/>
            <ac:grpSpMk id="14" creationId="{C15B8CC4-8CCE-428F-AE7E-28D178984CEC}"/>
          </ac:grpSpMkLst>
        </pc:grpChg>
      </pc:sldChg>
      <pc:sldChg chg="addSp modSp new mod ord setBg">
        <pc:chgData name="SORAY CENGİZ" userId="f25ebff5-f457-41a5-a9d8-363b987b22ba" providerId="ADAL" clId="{21AFB8C2-0FC0-49B7-A0DE-456FD7846E18}" dt="2021-01-03T16:33:12.268" v="2297" actId="20577"/>
        <pc:sldMkLst>
          <pc:docMk/>
          <pc:sldMk cId="679866656" sldId="259"/>
        </pc:sldMkLst>
        <pc:spChg chg="mod">
          <ac:chgData name="SORAY CENGİZ" userId="f25ebff5-f457-41a5-a9d8-363b987b22ba" providerId="ADAL" clId="{21AFB8C2-0FC0-49B7-A0DE-456FD7846E18}" dt="2021-01-03T16:13:39.614" v="1444" actId="1076"/>
          <ac:spMkLst>
            <pc:docMk/>
            <pc:sldMk cId="679866656" sldId="259"/>
            <ac:spMk id="2" creationId="{AA346CAC-5B15-40F3-A099-DA2699AAF9E3}"/>
          </ac:spMkLst>
        </pc:spChg>
        <pc:spChg chg="mod ord">
          <ac:chgData name="SORAY CENGİZ" userId="f25ebff5-f457-41a5-a9d8-363b987b22ba" providerId="ADAL" clId="{21AFB8C2-0FC0-49B7-A0DE-456FD7846E18}" dt="2021-01-03T16:33:12.268" v="2297" actId="20577"/>
          <ac:spMkLst>
            <pc:docMk/>
            <pc:sldMk cId="679866656" sldId="259"/>
            <ac:spMk id="3" creationId="{3F39E449-B879-4CB6-A2A0-D85CD6A55043}"/>
          </ac:spMkLst>
        </pc:spChg>
        <pc:spChg chg="add mod">
          <ac:chgData name="SORAY CENGİZ" userId="f25ebff5-f457-41a5-a9d8-363b987b22ba" providerId="ADAL" clId="{21AFB8C2-0FC0-49B7-A0DE-456FD7846E18}" dt="2021-01-03T16:26:58.269" v="1808" actId="114"/>
          <ac:spMkLst>
            <pc:docMk/>
            <pc:sldMk cId="679866656" sldId="259"/>
            <ac:spMk id="8" creationId="{8A68BA1B-2875-47FF-A8DB-EE94C7A4E607}"/>
          </ac:spMkLst>
        </pc:spChg>
        <pc:spChg chg="add mod">
          <ac:chgData name="SORAY CENGİZ" userId="f25ebff5-f457-41a5-a9d8-363b987b22ba" providerId="ADAL" clId="{21AFB8C2-0FC0-49B7-A0DE-456FD7846E18}" dt="2021-01-03T16:26:55.370" v="1807" actId="114"/>
          <ac:spMkLst>
            <pc:docMk/>
            <pc:sldMk cId="679866656" sldId="259"/>
            <ac:spMk id="9" creationId="{A4BACB98-D9EC-41CA-B60A-BC1F6B5318C3}"/>
          </ac:spMkLst>
        </pc:spChg>
        <pc:spChg chg="add">
          <ac:chgData name="SORAY CENGİZ" userId="f25ebff5-f457-41a5-a9d8-363b987b22ba" providerId="ADAL" clId="{21AFB8C2-0FC0-49B7-A0DE-456FD7846E18}" dt="2021-01-03T16:00:19.633" v="1215" actId="26606"/>
          <ac:spMkLst>
            <pc:docMk/>
            <pc:sldMk cId="679866656" sldId="259"/>
            <ac:spMk id="14" creationId="{33CD251C-A887-4D2F-925B-FC097198538B}"/>
          </ac:spMkLst>
        </pc:spChg>
        <pc:spChg chg="add">
          <ac:chgData name="SORAY CENGİZ" userId="f25ebff5-f457-41a5-a9d8-363b987b22ba" providerId="ADAL" clId="{21AFB8C2-0FC0-49B7-A0DE-456FD7846E18}" dt="2021-01-03T16:00:19.633" v="1215" actId="26606"/>
          <ac:spMkLst>
            <pc:docMk/>
            <pc:sldMk cId="679866656" sldId="259"/>
            <ac:spMk id="16" creationId="{3B2069EE-A08E-44F0-B3F9-3CF8CC2DCAD5}"/>
          </ac:spMkLst>
        </pc:spChg>
        <pc:grpChg chg="add">
          <ac:chgData name="SORAY CENGİZ" userId="f25ebff5-f457-41a5-a9d8-363b987b22ba" providerId="ADAL" clId="{21AFB8C2-0FC0-49B7-A0DE-456FD7846E18}" dt="2021-01-03T16:00:19.633" v="1215" actId="26606"/>
          <ac:grpSpMkLst>
            <pc:docMk/>
            <pc:sldMk cId="679866656" sldId="259"/>
            <ac:grpSpMk id="18" creationId="{9C6E8597-0CCE-4A8A-9326-AA52691A1C81}"/>
          </ac:grpSpMkLst>
        </pc:grpChg>
        <pc:picChg chg="add mod">
          <ac:chgData name="SORAY CENGİZ" userId="f25ebff5-f457-41a5-a9d8-363b987b22ba" providerId="ADAL" clId="{21AFB8C2-0FC0-49B7-A0DE-456FD7846E18}" dt="2021-01-03T16:00:19.633" v="1215" actId="26606"/>
          <ac:picMkLst>
            <pc:docMk/>
            <pc:sldMk cId="679866656" sldId="259"/>
            <ac:picMk id="5" creationId="{0FE3656A-BB89-4C4F-9916-AC68A37CD28D}"/>
          </ac:picMkLst>
        </pc:picChg>
        <pc:picChg chg="add mod modCrop">
          <ac:chgData name="SORAY CENGİZ" userId="f25ebff5-f457-41a5-a9d8-363b987b22ba" providerId="ADAL" clId="{21AFB8C2-0FC0-49B7-A0DE-456FD7846E18}" dt="2021-01-03T16:00:19.633" v="1215" actId="26606"/>
          <ac:picMkLst>
            <pc:docMk/>
            <pc:sldMk cId="679866656" sldId="259"/>
            <ac:picMk id="7" creationId="{AA14B15F-43B1-4633-94ED-DC6A2FD6FB61}"/>
          </ac:picMkLst>
        </pc:picChg>
      </pc:sldChg>
      <pc:sldChg chg="addSp delSp modSp add mod ord setBg">
        <pc:chgData name="SORAY CENGİZ" userId="f25ebff5-f457-41a5-a9d8-363b987b22ba" providerId="ADAL" clId="{21AFB8C2-0FC0-49B7-A0DE-456FD7846E18}" dt="2021-01-03T19:18:36.751" v="5315" actId="20577"/>
        <pc:sldMkLst>
          <pc:docMk/>
          <pc:sldMk cId="1795275975" sldId="260"/>
        </pc:sldMkLst>
        <pc:spChg chg="mod">
          <ac:chgData name="SORAY CENGİZ" userId="f25ebff5-f457-41a5-a9d8-363b987b22ba" providerId="ADAL" clId="{21AFB8C2-0FC0-49B7-A0DE-456FD7846E18}" dt="2021-01-03T19:18:36.751" v="5315" actId="20577"/>
          <ac:spMkLst>
            <pc:docMk/>
            <pc:sldMk cId="1795275975" sldId="260"/>
            <ac:spMk id="2" creationId="{5AA639DE-C3FC-44AD-9A2C-693DFD24DE5D}"/>
          </ac:spMkLst>
        </pc:spChg>
        <pc:spChg chg="add del mod">
          <ac:chgData name="SORAY CENGİZ" userId="f25ebff5-f457-41a5-a9d8-363b987b22ba" providerId="ADAL" clId="{21AFB8C2-0FC0-49B7-A0DE-456FD7846E18}" dt="2021-01-03T15:32:34.996" v="348" actId="478"/>
          <ac:spMkLst>
            <pc:docMk/>
            <pc:sldMk cId="1795275975" sldId="260"/>
            <ac:spMk id="4" creationId="{361810B5-E0D6-4702-9296-AD81FD641EE8}"/>
          </ac:spMkLst>
        </pc:spChg>
        <pc:spChg chg="add del mod">
          <ac:chgData name="SORAY CENGİZ" userId="f25ebff5-f457-41a5-a9d8-363b987b22ba" providerId="ADAL" clId="{21AFB8C2-0FC0-49B7-A0DE-456FD7846E18}" dt="2021-01-03T15:32:31.427" v="347" actId="478"/>
          <ac:spMkLst>
            <pc:docMk/>
            <pc:sldMk cId="1795275975" sldId="260"/>
            <ac:spMk id="13" creationId="{6938B4C5-A585-4939-94B4-FA2A753AFCAF}"/>
          </ac:spMkLst>
        </pc:spChg>
        <pc:spChg chg="add">
          <ac:chgData name="SORAY CENGİZ" userId="f25ebff5-f457-41a5-a9d8-363b987b22ba" providerId="ADAL" clId="{21AFB8C2-0FC0-49B7-A0DE-456FD7846E18}" dt="2021-01-03T15:31:56.678" v="313" actId="26606"/>
          <ac:spMkLst>
            <pc:docMk/>
            <pc:sldMk cId="1795275975" sldId="260"/>
            <ac:spMk id="16" creationId="{114C78B5-EC6B-4A39-8860-705100867457}"/>
          </ac:spMkLst>
        </pc:spChg>
        <pc:grpChg chg="add">
          <ac:chgData name="SORAY CENGİZ" userId="f25ebff5-f457-41a5-a9d8-363b987b22ba" providerId="ADAL" clId="{21AFB8C2-0FC0-49B7-A0DE-456FD7846E18}" dt="2021-01-03T15:31:56.678" v="313" actId="26606"/>
          <ac:grpSpMkLst>
            <pc:docMk/>
            <pc:sldMk cId="1795275975" sldId="260"/>
            <ac:grpSpMk id="18" creationId="{A50943B0-FDF7-4C2C-B784-9208C945A8C3}"/>
          </ac:grpSpMkLst>
        </pc:grpChg>
        <pc:picChg chg="mod">
          <ac:chgData name="SORAY CENGİZ" userId="f25ebff5-f457-41a5-a9d8-363b987b22ba" providerId="ADAL" clId="{21AFB8C2-0FC0-49B7-A0DE-456FD7846E18}" dt="2021-01-03T15:31:56.678" v="313" actId="26606"/>
          <ac:picMkLst>
            <pc:docMk/>
            <pc:sldMk cId="1795275975" sldId="260"/>
            <ac:picMk id="5" creationId="{51F105EB-642F-4816-A521-2201F47FB9E8}"/>
          </ac:picMkLst>
        </pc:picChg>
        <pc:picChg chg="mod ord">
          <ac:chgData name="SORAY CENGİZ" userId="f25ebff5-f457-41a5-a9d8-363b987b22ba" providerId="ADAL" clId="{21AFB8C2-0FC0-49B7-A0DE-456FD7846E18}" dt="2021-01-03T15:31:56.678" v="313" actId="26606"/>
          <ac:picMkLst>
            <pc:docMk/>
            <pc:sldMk cId="1795275975" sldId="260"/>
            <ac:picMk id="7" creationId="{7414A289-FFB3-4DE4-B343-276FC54E7A77}"/>
          </ac:picMkLst>
        </pc:picChg>
        <pc:picChg chg="mod">
          <ac:chgData name="SORAY CENGİZ" userId="f25ebff5-f457-41a5-a9d8-363b987b22ba" providerId="ADAL" clId="{21AFB8C2-0FC0-49B7-A0DE-456FD7846E18}" dt="2021-01-03T15:32:41.205" v="350" actId="1076"/>
          <ac:picMkLst>
            <pc:docMk/>
            <pc:sldMk cId="1795275975" sldId="260"/>
            <ac:picMk id="9" creationId="{C56DDDF2-90C3-4D82-8C4A-5E7C1C99AF0E}"/>
          </ac:picMkLst>
        </pc:picChg>
      </pc:sldChg>
      <pc:sldChg chg="addSp delSp modSp add mod setBg setClrOvrMap">
        <pc:chgData name="SORAY CENGİZ" userId="f25ebff5-f457-41a5-a9d8-363b987b22ba" providerId="ADAL" clId="{21AFB8C2-0FC0-49B7-A0DE-456FD7846E18}" dt="2021-01-03T15:36:38.325" v="376" actId="255"/>
        <pc:sldMkLst>
          <pc:docMk/>
          <pc:sldMk cId="2793730287" sldId="261"/>
        </pc:sldMkLst>
        <pc:spChg chg="mod">
          <ac:chgData name="SORAY CENGİZ" userId="f25ebff5-f457-41a5-a9d8-363b987b22ba" providerId="ADAL" clId="{21AFB8C2-0FC0-49B7-A0DE-456FD7846E18}" dt="2021-01-03T15:36:32.304" v="375" actId="1076"/>
          <ac:spMkLst>
            <pc:docMk/>
            <pc:sldMk cId="2793730287" sldId="261"/>
            <ac:spMk id="2" creationId="{9CEC14A5-8B15-4DE4-8497-81BEC3EA97B2}"/>
          </ac:spMkLst>
        </pc:spChg>
        <pc:spChg chg="mod">
          <ac:chgData name="SORAY CENGİZ" userId="f25ebff5-f457-41a5-a9d8-363b987b22ba" providerId="ADAL" clId="{21AFB8C2-0FC0-49B7-A0DE-456FD7846E18}" dt="2021-01-03T15:36:38.325" v="376" actId="255"/>
          <ac:spMkLst>
            <pc:docMk/>
            <pc:sldMk cId="2793730287" sldId="261"/>
            <ac:spMk id="3" creationId="{5EEDEACC-94FC-49BB-BA72-D703B1F6B037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8" creationId="{0B3B9DBC-97CC-4A18-B4A6-66E240292269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10" creationId="{F4492644-1D84-449E-94E4-5FC5C873D32E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12" creationId="{94EE1A74-DEBF-434E-8B5E-7AB296ECBE08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14" creationId="{8C7C4D4B-92D9-4FA4-A294-749E8574FF51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16" creationId="{BADA3358-2A3F-41B0-A458-6FD1DB3AF9BB}"/>
          </ac:spMkLst>
        </pc:spChg>
        <pc:spChg chg="add del">
          <ac:chgData name="SORAY CENGİZ" userId="f25ebff5-f457-41a5-a9d8-363b987b22ba" providerId="ADAL" clId="{21AFB8C2-0FC0-49B7-A0DE-456FD7846E18}" dt="2021-01-03T15:35:32.923" v="363" actId="26606"/>
          <ac:spMkLst>
            <pc:docMk/>
            <pc:sldMk cId="2793730287" sldId="261"/>
            <ac:spMk id="18" creationId="{E4737216-37B2-43AD-AB08-05BFCCEFC99E}"/>
          </ac:spMkLst>
        </pc:spChg>
        <pc:spChg chg="add del">
          <ac:chgData name="SORAY CENGİZ" userId="f25ebff5-f457-41a5-a9d8-363b987b22ba" providerId="ADAL" clId="{21AFB8C2-0FC0-49B7-A0DE-456FD7846E18}" dt="2021-01-03T15:36:22.112" v="373" actId="26606"/>
          <ac:spMkLst>
            <pc:docMk/>
            <pc:sldMk cId="2793730287" sldId="261"/>
            <ac:spMk id="24" creationId="{71B2258F-86CA-4D4D-8270-BC05FCDEBFB3}"/>
          </ac:spMkLst>
        </pc:spChg>
        <pc:spChg chg="add del">
          <ac:chgData name="SORAY CENGİZ" userId="f25ebff5-f457-41a5-a9d8-363b987b22ba" providerId="ADAL" clId="{21AFB8C2-0FC0-49B7-A0DE-456FD7846E18}" dt="2021-01-03T15:36:12.694" v="366" actId="26606"/>
          <ac:spMkLst>
            <pc:docMk/>
            <pc:sldMk cId="2793730287" sldId="261"/>
            <ac:spMk id="29" creationId="{0AB225BA-7412-4605-8E8D-5AED2BF56A11}"/>
          </ac:spMkLst>
        </pc:spChg>
        <pc:spChg chg="add del">
          <ac:chgData name="SORAY CENGİZ" userId="f25ebff5-f457-41a5-a9d8-363b987b22ba" providerId="ADAL" clId="{21AFB8C2-0FC0-49B7-A0DE-456FD7846E18}" dt="2021-01-03T15:36:12.694" v="366" actId="26606"/>
          <ac:spMkLst>
            <pc:docMk/>
            <pc:sldMk cId="2793730287" sldId="261"/>
            <ac:spMk id="31" creationId="{604BB9CD-970D-4FE5-B4E3-D651735BF4FE}"/>
          </ac:spMkLst>
        </pc:spChg>
        <pc:spChg chg="add del">
          <ac:chgData name="SORAY CENGİZ" userId="f25ebff5-f457-41a5-a9d8-363b987b22ba" providerId="ADAL" clId="{21AFB8C2-0FC0-49B7-A0DE-456FD7846E18}" dt="2021-01-03T15:36:12.694" v="366" actId="26606"/>
          <ac:spMkLst>
            <pc:docMk/>
            <pc:sldMk cId="2793730287" sldId="261"/>
            <ac:spMk id="33" creationId="{5E0D6276-8D53-4DDA-A15A-90E0831F6D61}"/>
          </ac:spMkLst>
        </pc:spChg>
        <pc:spChg chg="add del">
          <ac:chgData name="SORAY CENGİZ" userId="f25ebff5-f457-41a5-a9d8-363b987b22ba" providerId="ADAL" clId="{21AFB8C2-0FC0-49B7-A0DE-456FD7846E18}" dt="2021-01-03T15:36:12.694" v="366" actId="26606"/>
          <ac:spMkLst>
            <pc:docMk/>
            <pc:sldMk cId="2793730287" sldId="261"/>
            <ac:spMk id="35" creationId="{00C150C7-96FB-4EB9-BDF9-212535A6089F}"/>
          </ac:spMkLst>
        </pc:spChg>
        <pc:spChg chg="add del">
          <ac:chgData name="SORAY CENGİZ" userId="f25ebff5-f457-41a5-a9d8-363b987b22ba" providerId="ADAL" clId="{21AFB8C2-0FC0-49B7-A0DE-456FD7846E18}" dt="2021-01-03T15:36:14.301" v="368" actId="26606"/>
          <ac:spMkLst>
            <pc:docMk/>
            <pc:sldMk cId="2793730287" sldId="261"/>
            <ac:spMk id="37" creationId="{2B70B725-07B0-4EB9-A2D7-AE7B6CFFED37}"/>
          </ac:spMkLst>
        </pc:spChg>
        <pc:spChg chg="add del">
          <ac:chgData name="SORAY CENGİZ" userId="f25ebff5-f457-41a5-a9d8-363b987b22ba" providerId="ADAL" clId="{21AFB8C2-0FC0-49B7-A0DE-456FD7846E18}" dt="2021-01-03T15:36:14.301" v="368" actId="26606"/>
          <ac:spMkLst>
            <pc:docMk/>
            <pc:sldMk cId="2793730287" sldId="261"/>
            <ac:spMk id="38" creationId="{5B2C47C6-EA4D-46C3-8760-73C091352963}"/>
          </ac:spMkLst>
        </pc:spChg>
        <pc:spChg chg="add del">
          <ac:chgData name="SORAY CENGİZ" userId="f25ebff5-f457-41a5-a9d8-363b987b22ba" providerId="ADAL" clId="{21AFB8C2-0FC0-49B7-A0DE-456FD7846E18}" dt="2021-01-03T15:36:16.179" v="370" actId="26606"/>
          <ac:spMkLst>
            <pc:docMk/>
            <pc:sldMk cId="2793730287" sldId="261"/>
            <ac:spMk id="40" creationId="{F5897CCA-486C-491C-B4C1-5E5C95A82709}"/>
          </ac:spMkLst>
        </pc:spChg>
        <pc:spChg chg="add del">
          <ac:chgData name="SORAY CENGİZ" userId="f25ebff5-f457-41a5-a9d8-363b987b22ba" providerId="ADAL" clId="{21AFB8C2-0FC0-49B7-A0DE-456FD7846E18}" dt="2021-01-03T15:36:22.098" v="372" actId="26606"/>
          <ac:spMkLst>
            <pc:docMk/>
            <pc:sldMk cId="2793730287" sldId="261"/>
            <ac:spMk id="42" creationId="{F60FCA6E-0894-46CD-BD49-5955A51E0084}"/>
          </ac:spMkLst>
        </pc:spChg>
        <pc:spChg chg="add del">
          <ac:chgData name="SORAY CENGİZ" userId="f25ebff5-f457-41a5-a9d8-363b987b22ba" providerId="ADAL" clId="{21AFB8C2-0FC0-49B7-A0DE-456FD7846E18}" dt="2021-01-03T15:36:22.098" v="372" actId="26606"/>
          <ac:spMkLst>
            <pc:docMk/>
            <pc:sldMk cId="2793730287" sldId="261"/>
            <ac:spMk id="43" creationId="{E78C6E4B-A1F1-4B6C-97EC-BE997495D6AC}"/>
          </ac:spMkLst>
        </pc:spChg>
        <pc:spChg chg="add">
          <ac:chgData name="SORAY CENGİZ" userId="f25ebff5-f457-41a5-a9d8-363b987b22ba" providerId="ADAL" clId="{21AFB8C2-0FC0-49B7-A0DE-456FD7846E18}" dt="2021-01-03T15:36:22.112" v="373" actId="26606"/>
          <ac:spMkLst>
            <pc:docMk/>
            <pc:sldMk cId="2793730287" sldId="261"/>
            <ac:spMk id="45" creationId="{657F69E0-C4B0-4BEC-A689-4F8D877F05D4}"/>
          </ac:spMkLst>
        </pc:spChg>
        <pc:spChg chg="add">
          <ac:chgData name="SORAY CENGİZ" userId="f25ebff5-f457-41a5-a9d8-363b987b22ba" providerId="ADAL" clId="{21AFB8C2-0FC0-49B7-A0DE-456FD7846E18}" dt="2021-01-03T15:36:22.112" v="373" actId="26606"/>
          <ac:spMkLst>
            <pc:docMk/>
            <pc:sldMk cId="2793730287" sldId="261"/>
            <ac:spMk id="46" creationId="{9F6380B4-6A1C-481E-8408-B4E6C75B9B81}"/>
          </ac:spMkLst>
        </pc:spChg>
        <pc:picChg chg="add mod ord">
          <ac:chgData name="SORAY CENGİZ" userId="f25ebff5-f457-41a5-a9d8-363b987b22ba" providerId="ADAL" clId="{21AFB8C2-0FC0-49B7-A0DE-456FD7846E18}" dt="2021-01-03T15:36:22.112" v="373" actId="26606"/>
          <ac:picMkLst>
            <pc:docMk/>
            <pc:sldMk cId="2793730287" sldId="261"/>
            <ac:picMk id="20" creationId="{DAE4B746-29F3-4368-8685-B3633FCA1576}"/>
          </ac:picMkLst>
        </pc:picChg>
      </pc:sldChg>
      <pc:sldChg chg="addSp modSp add mod setBg">
        <pc:chgData name="SORAY CENGİZ" userId="f25ebff5-f457-41a5-a9d8-363b987b22ba" providerId="ADAL" clId="{21AFB8C2-0FC0-49B7-A0DE-456FD7846E18}" dt="2021-01-03T20:07:34.220" v="5349" actId="20577"/>
        <pc:sldMkLst>
          <pc:docMk/>
          <pc:sldMk cId="1626800007" sldId="262"/>
        </pc:sldMkLst>
        <pc:spChg chg="mod">
          <ac:chgData name="SORAY CENGİZ" userId="f25ebff5-f457-41a5-a9d8-363b987b22ba" providerId="ADAL" clId="{21AFB8C2-0FC0-49B7-A0DE-456FD7846E18}" dt="2021-01-03T16:24:08.479" v="1664" actId="255"/>
          <ac:spMkLst>
            <pc:docMk/>
            <pc:sldMk cId="1626800007" sldId="262"/>
            <ac:spMk id="2" creationId="{AA346CAC-5B15-40F3-A099-DA2699AAF9E3}"/>
          </ac:spMkLst>
        </pc:spChg>
        <pc:spChg chg="mod ord">
          <ac:chgData name="SORAY CENGİZ" userId="f25ebff5-f457-41a5-a9d8-363b987b22ba" providerId="ADAL" clId="{21AFB8C2-0FC0-49B7-A0DE-456FD7846E18}" dt="2021-01-03T20:07:34.220" v="5349" actId="20577"/>
          <ac:spMkLst>
            <pc:docMk/>
            <pc:sldMk cId="1626800007" sldId="262"/>
            <ac:spMk id="3" creationId="{3F39E449-B879-4CB6-A2A0-D85CD6A55043}"/>
          </ac:spMkLst>
        </pc:spChg>
        <pc:picChg chg="add mod">
          <ac:chgData name="SORAY CENGİZ" userId="f25ebff5-f457-41a5-a9d8-363b987b22ba" providerId="ADAL" clId="{21AFB8C2-0FC0-49B7-A0DE-456FD7846E18}" dt="2021-01-03T16:23:44.473" v="1658" actId="26606"/>
          <ac:picMkLst>
            <pc:docMk/>
            <pc:sldMk cId="1626800007" sldId="262"/>
            <ac:picMk id="5" creationId="{62A9C4C5-459E-42E9-9088-075C1210394D}"/>
          </ac:picMkLst>
        </pc:picChg>
      </pc:sldChg>
      <pc:sldChg chg="addSp delSp modSp new mod">
        <pc:chgData name="SORAY CENGİZ" userId="f25ebff5-f457-41a5-a9d8-363b987b22ba" providerId="ADAL" clId="{21AFB8C2-0FC0-49B7-A0DE-456FD7846E18}" dt="2021-01-03T18:09:20.975" v="5290" actId="1076"/>
        <pc:sldMkLst>
          <pc:docMk/>
          <pc:sldMk cId="2150438416" sldId="263"/>
        </pc:sldMkLst>
        <pc:spChg chg="mod">
          <ac:chgData name="SORAY CENGİZ" userId="f25ebff5-f457-41a5-a9d8-363b987b22ba" providerId="ADAL" clId="{21AFB8C2-0FC0-49B7-A0DE-456FD7846E18}" dt="2021-01-03T18:09:20.975" v="5290" actId="1076"/>
          <ac:spMkLst>
            <pc:docMk/>
            <pc:sldMk cId="2150438416" sldId="263"/>
            <ac:spMk id="2" creationId="{248338B3-1081-4987-8D2C-4BEDD0394458}"/>
          </ac:spMkLst>
        </pc:spChg>
        <pc:spChg chg="del">
          <ac:chgData name="SORAY CENGİZ" userId="f25ebff5-f457-41a5-a9d8-363b987b22ba" providerId="ADAL" clId="{21AFB8C2-0FC0-49B7-A0DE-456FD7846E18}" dt="2021-01-03T16:06:48.209" v="1261"/>
          <ac:spMkLst>
            <pc:docMk/>
            <pc:sldMk cId="2150438416" sldId="263"/>
            <ac:spMk id="3" creationId="{301B728C-6668-4931-BAF5-9DFC8B414F9A}"/>
          </ac:spMkLst>
        </pc:spChg>
        <pc:spChg chg="add mod">
          <ac:chgData name="SORAY CENGİZ" userId="f25ebff5-f457-41a5-a9d8-363b987b22ba" providerId="ADAL" clId="{21AFB8C2-0FC0-49B7-A0DE-456FD7846E18}" dt="2021-01-03T16:15:54.486" v="1477" actId="1076"/>
          <ac:spMkLst>
            <pc:docMk/>
            <pc:sldMk cId="2150438416" sldId="263"/>
            <ac:spMk id="16" creationId="{C160F654-A63F-4E63-9B0F-2B5A6E8706D7}"/>
          </ac:spMkLst>
        </pc:spChg>
        <pc:spChg chg="add mod">
          <ac:chgData name="SORAY CENGİZ" userId="f25ebff5-f457-41a5-a9d8-363b987b22ba" providerId="ADAL" clId="{21AFB8C2-0FC0-49B7-A0DE-456FD7846E18}" dt="2021-01-03T16:15:50.333" v="1476" actId="1076"/>
          <ac:spMkLst>
            <pc:docMk/>
            <pc:sldMk cId="2150438416" sldId="263"/>
            <ac:spMk id="17" creationId="{CD770838-C0C9-40D3-9493-379E0C678157}"/>
          </ac:spMkLst>
        </pc:spChg>
        <pc:spChg chg="add mod">
          <ac:chgData name="SORAY CENGİZ" userId="f25ebff5-f457-41a5-a9d8-363b987b22ba" providerId="ADAL" clId="{21AFB8C2-0FC0-49B7-A0DE-456FD7846E18}" dt="2021-01-03T16:16:07.341" v="1478" actId="1076"/>
          <ac:spMkLst>
            <pc:docMk/>
            <pc:sldMk cId="2150438416" sldId="263"/>
            <ac:spMk id="18" creationId="{E26DA5D5-8E42-4C8B-AD71-7577270A58C7}"/>
          </ac:spMkLst>
        </pc:spChg>
        <pc:spChg chg="add mod">
          <ac:chgData name="SORAY CENGİZ" userId="f25ebff5-f457-41a5-a9d8-363b987b22ba" providerId="ADAL" clId="{21AFB8C2-0FC0-49B7-A0DE-456FD7846E18}" dt="2021-01-03T16:26:46.502" v="1805" actId="114"/>
          <ac:spMkLst>
            <pc:docMk/>
            <pc:sldMk cId="2150438416" sldId="263"/>
            <ac:spMk id="19" creationId="{9B79505E-5DE6-4D51-8135-002076C940E5}"/>
          </ac:spMkLst>
        </pc:spChg>
        <pc:spChg chg="add mod">
          <ac:chgData name="SORAY CENGİZ" userId="f25ebff5-f457-41a5-a9d8-363b987b22ba" providerId="ADAL" clId="{21AFB8C2-0FC0-49B7-A0DE-456FD7846E18}" dt="2021-01-03T16:28:21.851" v="1810" actId="14100"/>
          <ac:spMkLst>
            <pc:docMk/>
            <pc:sldMk cId="2150438416" sldId="263"/>
            <ac:spMk id="20" creationId="{B4E3D0C2-7DBC-4D2F-880C-C06E85D39773}"/>
          </ac:spMkLst>
        </pc:spChg>
        <pc:picChg chg="add mod">
          <ac:chgData name="SORAY CENGİZ" userId="f25ebff5-f457-41a5-a9d8-363b987b22ba" providerId="ADAL" clId="{21AFB8C2-0FC0-49B7-A0DE-456FD7846E18}" dt="2021-01-03T16:15:47.257" v="1475" actId="14100"/>
          <ac:picMkLst>
            <pc:docMk/>
            <pc:sldMk cId="2150438416" sldId="263"/>
            <ac:picMk id="5" creationId="{32CDF45A-B5D9-4F1A-9C75-334BC7957796}"/>
          </ac:picMkLst>
        </pc:picChg>
        <pc:picChg chg="add mod">
          <ac:chgData name="SORAY CENGİZ" userId="f25ebff5-f457-41a5-a9d8-363b987b22ba" providerId="ADAL" clId="{21AFB8C2-0FC0-49B7-A0DE-456FD7846E18}" dt="2021-01-03T16:15:19.702" v="1467" actId="1076"/>
          <ac:picMkLst>
            <pc:docMk/>
            <pc:sldMk cId="2150438416" sldId="263"/>
            <ac:picMk id="7" creationId="{D386E014-4C67-4651-9007-977B487F540D}"/>
          </ac:picMkLst>
        </pc:picChg>
        <pc:picChg chg="add mod">
          <ac:chgData name="SORAY CENGİZ" userId="f25ebff5-f457-41a5-a9d8-363b987b22ba" providerId="ADAL" clId="{21AFB8C2-0FC0-49B7-A0DE-456FD7846E18}" dt="2021-01-03T16:15:31.718" v="1471" actId="1076"/>
          <ac:picMkLst>
            <pc:docMk/>
            <pc:sldMk cId="2150438416" sldId="263"/>
            <ac:picMk id="9" creationId="{8F0A37FD-F6AC-4E33-BAD8-4F733D28DA23}"/>
          </ac:picMkLst>
        </pc:picChg>
        <pc:picChg chg="add mod">
          <ac:chgData name="SORAY CENGİZ" userId="f25ebff5-f457-41a5-a9d8-363b987b22ba" providerId="ADAL" clId="{21AFB8C2-0FC0-49B7-A0DE-456FD7846E18}" dt="2021-01-03T16:15:23.890" v="1468" actId="1076"/>
          <ac:picMkLst>
            <pc:docMk/>
            <pc:sldMk cId="2150438416" sldId="263"/>
            <ac:picMk id="11" creationId="{48BEA14E-69CC-4790-8BB1-6303D1214801}"/>
          </ac:picMkLst>
        </pc:picChg>
        <pc:picChg chg="add mod">
          <ac:chgData name="SORAY CENGİZ" userId="f25ebff5-f457-41a5-a9d8-363b987b22ba" providerId="ADAL" clId="{21AFB8C2-0FC0-49B7-A0DE-456FD7846E18}" dt="2021-01-03T16:19:15.285" v="1570" actId="14100"/>
          <ac:picMkLst>
            <pc:docMk/>
            <pc:sldMk cId="2150438416" sldId="263"/>
            <ac:picMk id="13" creationId="{9BFAF85E-7C63-4E7B-AE25-E89211EA1106}"/>
          </ac:picMkLst>
        </pc:picChg>
        <pc:picChg chg="add mod">
          <ac:chgData name="SORAY CENGİZ" userId="f25ebff5-f457-41a5-a9d8-363b987b22ba" providerId="ADAL" clId="{21AFB8C2-0FC0-49B7-A0DE-456FD7846E18}" dt="2021-01-03T16:15:25.190" v="1469" actId="1076"/>
          <ac:picMkLst>
            <pc:docMk/>
            <pc:sldMk cId="2150438416" sldId="263"/>
            <ac:picMk id="15" creationId="{BEA9BFA8-2A7E-425F-A7BA-51A3ADB68390}"/>
          </ac:picMkLst>
        </pc:picChg>
      </pc:sldChg>
      <pc:sldChg chg="addSp delSp modSp new del mod setBg">
        <pc:chgData name="SORAY CENGİZ" userId="f25ebff5-f457-41a5-a9d8-363b987b22ba" providerId="ADAL" clId="{21AFB8C2-0FC0-49B7-A0DE-456FD7846E18}" dt="2021-01-03T17:18:01.919" v="3324" actId="47"/>
        <pc:sldMkLst>
          <pc:docMk/>
          <pc:sldMk cId="3730540484" sldId="264"/>
        </pc:sldMkLst>
        <pc:spChg chg="mod">
          <ac:chgData name="SORAY CENGİZ" userId="f25ebff5-f457-41a5-a9d8-363b987b22ba" providerId="ADAL" clId="{21AFB8C2-0FC0-49B7-A0DE-456FD7846E18}" dt="2021-01-03T17:17:17.681" v="3319" actId="26606"/>
          <ac:spMkLst>
            <pc:docMk/>
            <pc:sldMk cId="3730540484" sldId="264"/>
            <ac:spMk id="2" creationId="{232BD82E-3027-4692-B00B-DD9A62EB6BCD}"/>
          </ac:spMkLst>
        </pc:spChg>
        <pc:spChg chg="del mod">
          <ac:chgData name="SORAY CENGİZ" userId="f25ebff5-f457-41a5-a9d8-363b987b22ba" providerId="ADAL" clId="{21AFB8C2-0FC0-49B7-A0DE-456FD7846E18}" dt="2021-01-03T17:17:14.284" v="3318"/>
          <ac:spMkLst>
            <pc:docMk/>
            <pc:sldMk cId="3730540484" sldId="264"/>
            <ac:spMk id="3" creationId="{F9445045-7AF1-433F-9026-18ED4A761570}"/>
          </ac:spMkLst>
        </pc:spChg>
        <pc:spChg chg="add">
          <ac:chgData name="SORAY CENGİZ" userId="f25ebff5-f457-41a5-a9d8-363b987b22ba" providerId="ADAL" clId="{21AFB8C2-0FC0-49B7-A0DE-456FD7846E18}" dt="2021-01-03T17:17:17.681" v="3319" actId="26606"/>
          <ac:spMkLst>
            <pc:docMk/>
            <pc:sldMk cId="3730540484" sldId="264"/>
            <ac:spMk id="10" creationId="{86295E7F-EA66-480B-B001-C8BE7CD61903}"/>
          </ac:spMkLst>
        </pc:spChg>
        <pc:picChg chg="add mod">
          <ac:chgData name="SORAY CENGİZ" userId="f25ebff5-f457-41a5-a9d8-363b987b22ba" providerId="ADAL" clId="{21AFB8C2-0FC0-49B7-A0DE-456FD7846E18}" dt="2021-01-03T17:17:17.681" v="3319" actId="26606"/>
          <ac:picMkLst>
            <pc:docMk/>
            <pc:sldMk cId="3730540484" sldId="264"/>
            <ac:picMk id="5" creationId="{35ED051F-239D-4DF9-87D3-5886364ED6E1}"/>
          </ac:picMkLst>
        </pc:picChg>
        <pc:cxnChg chg="add">
          <ac:chgData name="SORAY CENGİZ" userId="f25ebff5-f457-41a5-a9d8-363b987b22ba" providerId="ADAL" clId="{21AFB8C2-0FC0-49B7-A0DE-456FD7846E18}" dt="2021-01-03T17:17:17.681" v="3319" actId="26606"/>
          <ac:cxnSpMkLst>
            <pc:docMk/>
            <pc:sldMk cId="3730540484" sldId="264"/>
            <ac:cxnSpMk id="12" creationId="{E126E481-B945-4179-BD79-05E96E9B29E1}"/>
          </ac:cxnSpMkLst>
        </pc:cxnChg>
      </pc:sldChg>
      <pc:sldChg chg="addSp delSp modSp new mod ord setBg setClrOvrMap">
        <pc:chgData name="SORAY CENGİZ" userId="f25ebff5-f457-41a5-a9d8-363b987b22ba" providerId="ADAL" clId="{21AFB8C2-0FC0-49B7-A0DE-456FD7846E18}" dt="2021-01-03T17:16:16.287" v="3242" actId="26606"/>
        <pc:sldMkLst>
          <pc:docMk/>
          <pc:sldMk cId="3826724651" sldId="265"/>
        </pc:sldMkLst>
        <pc:spChg chg="del">
          <ac:chgData name="SORAY CENGİZ" userId="f25ebff5-f457-41a5-a9d8-363b987b22ba" providerId="ADAL" clId="{21AFB8C2-0FC0-49B7-A0DE-456FD7846E18}" dt="2021-01-03T17:15:01.739" v="3225"/>
          <ac:spMkLst>
            <pc:docMk/>
            <pc:sldMk cId="3826724651" sldId="265"/>
            <ac:spMk id="2" creationId="{7B1412DF-29ED-460F-9143-7F18C3A64812}"/>
          </ac:spMkLst>
        </pc:spChg>
        <pc:spChg chg="del">
          <ac:chgData name="SORAY CENGİZ" userId="f25ebff5-f457-41a5-a9d8-363b987b22ba" providerId="ADAL" clId="{21AFB8C2-0FC0-49B7-A0DE-456FD7846E18}" dt="2021-01-03T17:15:13.376" v="3226"/>
          <ac:spMkLst>
            <pc:docMk/>
            <pc:sldMk cId="3826724651" sldId="265"/>
            <ac:spMk id="3" creationId="{0A0929E3-AE3A-4460-ACFA-B203712AC0A6}"/>
          </ac:spMkLst>
        </pc:spChg>
        <pc:spChg chg="add mod">
          <ac:chgData name="SORAY CENGİZ" userId="f25ebff5-f457-41a5-a9d8-363b987b22ba" providerId="ADAL" clId="{21AFB8C2-0FC0-49B7-A0DE-456FD7846E18}" dt="2021-01-03T17:16:16.287" v="3242" actId="26606"/>
          <ac:spMkLst>
            <pc:docMk/>
            <pc:sldMk cId="3826724651" sldId="265"/>
            <ac:spMk id="4" creationId="{71C95C98-36FE-412F-82FE-49FC658E7C5D}"/>
          </ac:spMkLst>
        </pc:spChg>
        <pc:spChg chg="add del">
          <ac:chgData name="SORAY CENGİZ" userId="f25ebff5-f457-41a5-a9d8-363b987b22ba" providerId="ADAL" clId="{21AFB8C2-0FC0-49B7-A0DE-456FD7846E18}" dt="2021-01-03T17:15:50.720" v="3239" actId="26606"/>
          <ac:spMkLst>
            <pc:docMk/>
            <pc:sldMk cId="3826724651" sldId="265"/>
            <ac:spMk id="8" creationId="{303CC970-4826-4CED-8063-0FB676635452}"/>
          </ac:spMkLst>
        </pc:spChg>
        <pc:spChg chg="add del">
          <ac:chgData name="SORAY CENGİZ" userId="f25ebff5-f457-41a5-a9d8-363b987b22ba" providerId="ADAL" clId="{21AFB8C2-0FC0-49B7-A0DE-456FD7846E18}" dt="2021-01-03T17:15:50.720" v="3239" actId="26606"/>
          <ac:spMkLst>
            <pc:docMk/>
            <pc:sldMk cId="3826724651" sldId="265"/>
            <ac:spMk id="9" creationId="{14490D63-3365-45CC-AC50-705C1B76815F}"/>
          </ac:spMkLst>
        </pc:spChg>
        <pc:spChg chg="add del">
          <ac:chgData name="SORAY CENGİZ" userId="f25ebff5-f457-41a5-a9d8-363b987b22ba" providerId="ADAL" clId="{21AFB8C2-0FC0-49B7-A0DE-456FD7846E18}" dt="2021-01-03T17:15:37.535" v="3235" actId="26606"/>
          <ac:spMkLst>
            <pc:docMk/>
            <pc:sldMk cId="3826724651" sldId="265"/>
            <ac:spMk id="11" creationId="{1FBD4BA0-5E13-4403-B4A7-40DF3A0185D3}"/>
          </ac:spMkLst>
        </pc:spChg>
        <pc:spChg chg="add del">
          <ac:chgData name="SORAY CENGİZ" userId="f25ebff5-f457-41a5-a9d8-363b987b22ba" providerId="ADAL" clId="{21AFB8C2-0FC0-49B7-A0DE-456FD7846E18}" dt="2021-01-03T17:16:16.269" v="3241" actId="26606"/>
          <ac:spMkLst>
            <pc:docMk/>
            <pc:sldMk cId="3826724651" sldId="265"/>
            <ac:spMk id="12" creationId="{86295E7F-EA66-480B-B001-C8BE7CD61903}"/>
          </ac:spMkLst>
        </pc:spChg>
        <pc:spChg chg="add">
          <ac:chgData name="SORAY CENGİZ" userId="f25ebff5-f457-41a5-a9d8-363b987b22ba" providerId="ADAL" clId="{21AFB8C2-0FC0-49B7-A0DE-456FD7846E18}" dt="2021-01-03T17:16:16.287" v="3242" actId="26606"/>
          <ac:spMkLst>
            <pc:docMk/>
            <pc:sldMk cId="3826724651" sldId="265"/>
            <ac:spMk id="33" creationId="{1FBD4BA0-5E13-4403-B4A7-40DF3A0185D3}"/>
          </ac:spMkLst>
        </pc:spChg>
        <pc:grpChg chg="add del">
          <ac:chgData name="SORAY CENGİZ" userId="f25ebff5-f457-41a5-a9d8-363b987b22ba" providerId="ADAL" clId="{21AFB8C2-0FC0-49B7-A0DE-456FD7846E18}" dt="2021-01-03T17:15:37.535" v="3235" actId="26606"/>
          <ac:grpSpMkLst>
            <pc:docMk/>
            <pc:sldMk cId="3826724651" sldId="265"/>
            <ac:grpSpMk id="13" creationId="{622F0806-F5D8-4CCD-A924-6CC3D7BB26F7}"/>
          </ac:grpSpMkLst>
        </pc:grpChg>
        <pc:grpChg chg="add">
          <ac:chgData name="SORAY CENGİZ" userId="f25ebff5-f457-41a5-a9d8-363b987b22ba" providerId="ADAL" clId="{21AFB8C2-0FC0-49B7-A0DE-456FD7846E18}" dt="2021-01-03T17:16:16.287" v="3242" actId="26606"/>
          <ac:grpSpMkLst>
            <pc:docMk/>
            <pc:sldMk cId="3826724651" sldId="265"/>
            <ac:grpSpMk id="34" creationId="{622F0806-F5D8-4CCD-A924-6CC3D7BB26F7}"/>
          </ac:grpSpMkLst>
        </pc:grpChg>
        <pc:picChg chg="add mod ord modCrop">
          <ac:chgData name="SORAY CENGİZ" userId="f25ebff5-f457-41a5-a9d8-363b987b22ba" providerId="ADAL" clId="{21AFB8C2-0FC0-49B7-A0DE-456FD7846E18}" dt="2021-01-03T17:16:16.287" v="3242" actId="26606"/>
          <ac:picMkLst>
            <pc:docMk/>
            <pc:sldMk cId="3826724651" sldId="265"/>
            <ac:picMk id="6" creationId="{1BBA2840-D1A9-4C6C-9105-F200BAC4DED2}"/>
          </ac:picMkLst>
        </pc:picChg>
        <pc:cxnChg chg="add del">
          <ac:chgData name="SORAY CENGİZ" userId="f25ebff5-f457-41a5-a9d8-363b987b22ba" providerId="ADAL" clId="{21AFB8C2-0FC0-49B7-A0DE-456FD7846E18}" dt="2021-01-03T17:16:16.269" v="3241" actId="26606"/>
          <ac:cxnSpMkLst>
            <pc:docMk/>
            <pc:sldMk cId="3826724651" sldId="265"/>
            <ac:cxnSpMk id="14" creationId="{E126E481-B945-4179-BD79-05E96E9B29E1}"/>
          </ac:cxnSpMkLst>
        </pc:cxnChg>
      </pc:sldChg>
      <pc:sldChg chg="addSp delSp modSp new mod setBg setClrOvrMap">
        <pc:chgData name="SORAY CENGİZ" userId="f25ebff5-f457-41a5-a9d8-363b987b22ba" providerId="ADAL" clId="{21AFB8C2-0FC0-49B7-A0DE-456FD7846E18}" dt="2021-01-03T16:56:53.021" v="2688" actId="20577"/>
        <pc:sldMkLst>
          <pc:docMk/>
          <pc:sldMk cId="3549934577" sldId="266"/>
        </pc:sldMkLst>
        <pc:spChg chg="mod">
          <ac:chgData name="SORAY CENGİZ" userId="f25ebff5-f457-41a5-a9d8-363b987b22ba" providerId="ADAL" clId="{21AFB8C2-0FC0-49B7-A0DE-456FD7846E18}" dt="2021-01-03T16:54:25.847" v="2499" actId="122"/>
          <ac:spMkLst>
            <pc:docMk/>
            <pc:sldMk cId="3549934577" sldId="266"/>
            <ac:spMk id="2" creationId="{FCA3B0E6-28F9-455C-B437-C04F5241B593}"/>
          </ac:spMkLst>
        </pc:spChg>
        <pc:spChg chg="mod ord">
          <ac:chgData name="SORAY CENGİZ" userId="f25ebff5-f457-41a5-a9d8-363b987b22ba" providerId="ADAL" clId="{21AFB8C2-0FC0-49B7-A0DE-456FD7846E18}" dt="2021-01-03T16:56:53.021" v="2688" actId="20577"/>
          <ac:spMkLst>
            <pc:docMk/>
            <pc:sldMk cId="3549934577" sldId="266"/>
            <ac:spMk id="3" creationId="{9A752997-7474-4DBA-8C66-968F64347AD6}"/>
          </ac:spMkLst>
        </pc:spChg>
        <pc:spChg chg="add del">
          <ac:chgData name="SORAY CENGİZ" userId="f25ebff5-f457-41a5-a9d8-363b987b22ba" providerId="ADAL" clId="{21AFB8C2-0FC0-49B7-A0DE-456FD7846E18}" dt="2021-01-03T16:34:44.451" v="2317" actId="26606"/>
          <ac:spMkLst>
            <pc:docMk/>
            <pc:sldMk cId="3549934577" sldId="266"/>
            <ac:spMk id="10" creationId="{C0DB9C61-90E0-484F-8602-02F49EDC1B70}"/>
          </ac:spMkLst>
        </pc:spChg>
        <pc:spChg chg="add del">
          <ac:chgData name="SORAY CENGİZ" userId="f25ebff5-f457-41a5-a9d8-363b987b22ba" providerId="ADAL" clId="{21AFB8C2-0FC0-49B7-A0DE-456FD7846E18}" dt="2021-01-03T16:34:44.451" v="2317" actId="26606"/>
          <ac:spMkLst>
            <pc:docMk/>
            <pc:sldMk cId="3549934577" sldId="266"/>
            <ac:spMk id="12" creationId="{3F7ED563-E5DB-4937-BF78-7893C4DC92A0}"/>
          </ac:spMkLst>
        </pc:spChg>
        <pc:spChg chg="add del">
          <ac:chgData name="SORAY CENGİZ" userId="f25ebff5-f457-41a5-a9d8-363b987b22ba" providerId="ADAL" clId="{21AFB8C2-0FC0-49B7-A0DE-456FD7846E18}" dt="2021-01-03T16:34:44.451" v="2317" actId="26606"/>
          <ac:spMkLst>
            <pc:docMk/>
            <pc:sldMk cId="3549934577" sldId="266"/>
            <ac:spMk id="14" creationId="{2306B647-FE95-4550-8350-3D2180C62211}"/>
          </ac:spMkLst>
        </pc:spChg>
        <pc:spChg chg="add del">
          <ac:chgData name="SORAY CENGİZ" userId="f25ebff5-f457-41a5-a9d8-363b987b22ba" providerId="ADAL" clId="{21AFB8C2-0FC0-49B7-A0DE-456FD7846E18}" dt="2021-01-03T16:53:44.250" v="2492" actId="26606"/>
          <ac:spMkLst>
            <pc:docMk/>
            <pc:sldMk cId="3549934577" sldId="266"/>
            <ac:spMk id="18" creationId="{620FDFD2-19AF-4124-A49A-BAC0929B1300}"/>
          </ac:spMkLst>
        </pc:spChg>
        <pc:spChg chg="add del">
          <ac:chgData name="SORAY CENGİZ" userId="f25ebff5-f457-41a5-a9d8-363b987b22ba" providerId="ADAL" clId="{21AFB8C2-0FC0-49B7-A0DE-456FD7846E18}" dt="2021-01-03T16:52:35.600" v="2488" actId="26606"/>
          <ac:spMkLst>
            <pc:docMk/>
            <pc:sldMk cId="3549934577" sldId="266"/>
            <ac:spMk id="21" creationId="{63F5877B-98C7-49DD-83AB-0F6F57CB6543}"/>
          </ac:spMkLst>
        </pc:spChg>
        <pc:spChg chg="add">
          <ac:chgData name="SORAY CENGİZ" userId="f25ebff5-f457-41a5-a9d8-363b987b22ba" providerId="ADAL" clId="{21AFB8C2-0FC0-49B7-A0DE-456FD7846E18}" dt="2021-01-03T16:53:47.703" v="2493" actId="26606"/>
          <ac:spMkLst>
            <pc:docMk/>
            <pc:sldMk cId="3549934577" sldId="266"/>
            <ac:spMk id="22" creationId="{A3BAF07C-C39E-42EB-BB22-8D46691D9735}"/>
          </ac:spMkLst>
        </pc:spChg>
        <pc:spChg chg="add del">
          <ac:chgData name="SORAY CENGİZ" userId="f25ebff5-f457-41a5-a9d8-363b987b22ba" providerId="ADAL" clId="{21AFB8C2-0FC0-49B7-A0DE-456FD7846E18}" dt="2021-01-03T16:52:35.600" v="2488" actId="26606"/>
          <ac:spMkLst>
            <pc:docMk/>
            <pc:sldMk cId="3549934577" sldId="266"/>
            <ac:spMk id="23" creationId="{4EA91930-66BC-4C41-B4F5-C31EB216F64B}"/>
          </ac:spMkLst>
        </pc:spChg>
        <pc:spChg chg="add del">
          <ac:chgData name="SORAY CENGİZ" userId="f25ebff5-f457-41a5-a9d8-363b987b22ba" providerId="ADAL" clId="{21AFB8C2-0FC0-49B7-A0DE-456FD7846E18}" dt="2021-01-03T16:52:35.600" v="2488" actId="26606"/>
          <ac:spMkLst>
            <pc:docMk/>
            <pc:sldMk cId="3549934577" sldId="266"/>
            <ac:spMk id="25" creationId="{6313CF8F-B436-401E-9575-DE0F8E8B5B17}"/>
          </ac:spMkLst>
        </pc:spChg>
        <pc:spChg chg="add del">
          <ac:chgData name="SORAY CENGİZ" userId="f25ebff5-f457-41a5-a9d8-363b987b22ba" providerId="ADAL" clId="{21AFB8C2-0FC0-49B7-A0DE-456FD7846E18}" dt="2021-01-03T16:52:35.600" v="2488" actId="26606"/>
          <ac:spMkLst>
            <pc:docMk/>
            <pc:sldMk cId="3549934577" sldId="266"/>
            <ac:spMk id="27" creationId="{2A38CFE9-C30A-4551-ACCB-D5808FBC39CD}"/>
          </ac:spMkLst>
        </pc:spChg>
        <pc:spChg chg="add del">
          <ac:chgData name="SORAY CENGİZ" userId="f25ebff5-f457-41a5-a9d8-363b987b22ba" providerId="ADAL" clId="{21AFB8C2-0FC0-49B7-A0DE-456FD7846E18}" dt="2021-01-03T16:52:35.600" v="2488" actId="26606"/>
          <ac:spMkLst>
            <pc:docMk/>
            <pc:sldMk cId="3549934577" sldId="266"/>
            <ac:spMk id="29" creationId="{67EF550F-47CE-4FB2-9DAC-12AD835C833D}"/>
          </ac:spMkLst>
        </pc:spChg>
        <pc:grpChg chg="add del">
          <ac:chgData name="SORAY CENGİZ" userId="f25ebff5-f457-41a5-a9d8-363b987b22ba" providerId="ADAL" clId="{21AFB8C2-0FC0-49B7-A0DE-456FD7846E18}" dt="2021-01-03T16:53:44.250" v="2492" actId="26606"/>
          <ac:grpSpMkLst>
            <pc:docMk/>
            <pc:sldMk cId="3549934577" sldId="266"/>
            <ac:grpSpMk id="19" creationId="{7F6F6FC6-9A5F-4E14-8105-15D94914A798}"/>
          </ac:grpSpMkLst>
        </pc:grpChg>
        <pc:grpChg chg="add">
          <ac:chgData name="SORAY CENGİZ" userId="f25ebff5-f457-41a5-a9d8-363b987b22ba" providerId="ADAL" clId="{21AFB8C2-0FC0-49B7-A0DE-456FD7846E18}" dt="2021-01-03T16:53:47.703" v="2493" actId="26606"/>
          <ac:grpSpMkLst>
            <pc:docMk/>
            <pc:sldMk cId="3549934577" sldId="266"/>
            <ac:grpSpMk id="43" creationId="{D8E9CF54-0466-4261-9E62-0249E60E1886}"/>
          </ac:grpSpMkLst>
        </pc:grpChg>
        <pc:picChg chg="add del mod modCrop">
          <ac:chgData name="SORAY CENGİZ" userId="f25ebff5-f457-41a5-a9d8-363b987b22ba" providerId="ADAL" clId="{21AFB8C2-0FC0-49B7-A0DE-456FD7846E18}" dt="2021-01-03T16:37:48.954" v="2388" actId="478"/>
          <ac:picMkLst>
            <pc:docMk/>
            <pc:sldMk cId="3549934577" sldId="266"/>
            <ac:picMk id="5" creationId="{7DF56ECE-CEC2-4FDE-B124-81E8D5A90F9D}"/>
          </ac:picMkLst>
        </pc:picChg>
        <pc:picChg chg="add del mod">
          <ac:chgData name="SORAY CENGİZ" userId="f25ebff5-f457-41a5-a9d8-363b987b22ba" providerId="ADAL" clId="{21AFB8C2-0FC0-49B7-A0DE-456FD7846E18}" dt="2021-01-03T16:51:25.536" v="2476" actId="478"/>
          <ac:picMkLst>
            <pc:docMk/>
            <pc:sldMk cId="3549934577" sldId="266"/>
            <ac:picMk id="7" creationId="{8534E031-FA75-44EC-AAD9-5EA197459F13}"/>
          </ac:picMkLst>
        </pc:picChg>
        <pc:picChg chg="add mod ord">
          <ac:chgData name="SORAY CENGİZ" userId="f25ebff5-f457-41a5-a9d8-363b987b22ba" providerId="ADAL" clId="{21AFB8C2-0FC0-49B7-A0DE-456FD7846E18}" dt="2021-01-03T16:53:47.703" v="2493" actId="26606"/>
          <ac:picMkLst>
            <pc:docMk/>
            <pc:sldMk cId="3549934577" sldId="266"/>
            <ac:picMk id="9" creationId="{F37F0D84-C06C-4AB6-A0DB-D238F130DC77}"/>
          </ac:picMkLst>
        </pc:picChg>
        <pc:picChg chg="add del mod">
          <ac:chgData name="SORAY CENGİZ" userId="f25ebff5-f457-41a5-a9d8-363b987b22ba" providerId="ADAL" clId="{21AFB8C2-0FC0-49B7-A0DE-456FD7846E18}" dt="2021-01-03T16:42:59.303" v="2452" actId="478"/>
          <ac:picMkLst>
            <pc:docMk/>
            <pc:sldMk cId="3549934577" sldId="266"/>
            <ac:picMk id="13" creationId="{44A091CD-B4BC-46E9-8B51-1A87F5FCC078}"/>
          </ac:picMkLst>
        </pc:picChg>
        <pc:picChg chg="add mod ord modCrop">
          <ac:chgData name="SORAY CENGİZ" userId="f25ebff5-f457-41a5-a9d8-363b987b22ba" providerId="ADAL" clId="{21AFB8C2-0FC0-49B7-A0DE-456FD7846E18}" dt="2021-01-03T16:54:05.480" v="2494" actId="732"/>
          <ac:picMkLst>
            <pc:docMk/>
            <pc:sldMk cId="3549934577" sldId="266"/>
            <ac:picMk id="16" creationId="{3F1EE36E-9D0F-4AC5-8B3C-8A2514E336ED}"/>
          </ac:picMkLst>
        </pc:picChg>
      </pc:sldChg>
      <pc:sldChg chg="addSp delSp modSp new mod setBg">
        <pc:chgData name="SORAY CENGİZ" userId="f25ebff5-f457-41a5-a9d8-363b987b22ba" providerId="ADAL" clId="{21AFB8C2-0FC0-49B7-A0DE-456FD7846E18}" dt="2021-01-03T17:22:33.197" v="3473" actId="1076"/>
        <pc:sldMkLst>
          <pc:docMk/>
          <pc:sldMk cId="527032431" sldId="267"/>
        </pc:sldMkLst>
        <pc:spChg chg="mod">
          <ac:chgData name="SORAY CENGİZ" userId="f25ebff5-f457-41a5-a9d8-363b987b22ba" providerId="ADAL" clId="{21AFB8C2-0FC0-49B7-A0DE-456FD7846E18}" dt="2021-01-03T17:22:03.038" v="3435" actId="14100"/>
          <ac:spMkLst>
            <pc:docMk/>
            <pc:sldMk cId="527032431" sldId="267"/>
            <ac:spMk id="2" creationId="{5A0323AA-972C-4021-B5E0-5062D7D77848}"/>
          </ac:spMkLst>
        </pc:spChg>
        <pc:spChg chg="del">
          <ac:chgData name="SORAY CENGİZ" userId="f25ebff5-f457-41a5-a9d8-363b987b22ba" providerId="ADAL" clId="{21AFB8C2-0FC0-49B7-A0DE-456FD7846E18}" dt="2021-01-03T17:14:34.130" v="3180"/>
          <ac:spMkLst>
            <pc:docMk/>
            <pc:sldMk cId="527032431" sldId="267"/>
            <ac:spMk id="3" creationId="{42593024-638F-4D1A-8142-E3E18F40980C}"/>
          </ac:spMkLst>
        </pc:spChg>
        <pc:spChg chg="add mod">
          <ac:chgData name="SORAY CENGİZ" userId="f25ebff5-f457-41a5-a9d8-363b987b22ba" providerId="ADAL" clId="{21AFB8C2-0FC0-49B7-A0DE-456FD7846E18}" dt="2021-01-03T17:22:33.197" v="3473" actId="1076"/>
          <ac:spMkLst>
            <pc:docMk/>
            <pc:sldMk cId="527032431" sldId="267"/>
            <ac:spMk id="6" creationId="{0ED8712D-D1EC-4FBB-935E-D8773FB92AD1}"/>
          </ac:spMkLst>
        </pc:spChg>
        <pc:spChg chg="add">
          <ac:chgData name="SORAY CENGİZ" userId="f25ebff5-f457-41a5-a9d8-363b987b22ba" providerId="ADAL" clId="{21AFB8C2-0FC0-49B7-A0DE-456FD7846E18}" dt="2021-01-03T17:16:23.573" v="3243" actId="26606"/>
          <ac:spMkLst>
            <pc:docMk/>
            <pc:sldMk cId="527032431" sldId="267"/>
            <ac:spMk id="10" creationId="{86295E7F-EA66-480B-B001-C8BE7CD61903}"/>
          </ac:spMkLst>
        </pc:spChg>
        <pc:picChg chg="add mod">
          <ac:chgData name="SORAY CENGİZ" userId="f25ebff5-f457-41a5-a9d8-363b987b22ba" providerId="ADAL" clId="{21AFB8C2-0FC0-49B7-A0DE-456FD7846E18}" dt="2021-01-03T17:16:23.573" v="3243" actId="26606"/>
          <ac:picMkLst>
            <pc:docMk/>
            <pc:sldMk cId="527032431" sldId="267"/>
            <ac:picMk id="5" creationId="{D5625005-9E7B-473A-A3B9-7E6DFC11777D}"/>
          </ac:picMkLst>
        </pc:picChg>
        <pc:cxnChg chg="add">
          <ac:chgData name="SORAY CENGİZ" userId="f25ebff5-f457-41a5-a9d8-363b987b22ba" providerId="ADAL" clId="{21AFB8C2-0FC0-49B7-A0DE-456FD7846E18}" dt="2021-01-03T17:16:23.573" v="3243" actId="26606"/>
          <ac:cxnSpMkLst>
            <pc:docMk/>
            <pc:sldMk cId="527032431" sldId="267"/>
            <ac:cxnSpMk id="12" creationId="{E126E481-B945-4179-BD79-05E96E9B29E1}"/>
          </ac:cxnSpMkLst>
        </pc:cxnChg>
      </pc:sldChg>
      <pc:sldChg chg="addSp modSp new mod setBg">
        <pc:chgData name="SORAY CENGİZ" userId="f25ebff5-f457-41a5-a9d8-363b987b22ba" providerId="ADAL" clId="{21AFB8C2-0FC0-49B7-A0DE-456FD7846E18}" dt="2021-01-03T20:11:54.425" v="5364" actId="20577"/>
        <pc:sldMkLst>
          <pc:docMk/>
          <pc:sldMk cId="963009984" sldId="268"/>
        </pc:sldMkLst>
        <pc:spChg chg="mod">
          <ac:chgData name="SORAY CENGİZ" userId="f25ebff5-f457-41a5-a9d8-363b987b22ba" providerId="ADAL" clId="{21AFB8C2-0FC0-49B7-A0DE-456FD7846E18}" dt="2021-01-03T17:01:03.412" v="2845" actId="26606"/>
          <ac:spMkLst>
            <pc:docMk/>
            <pc:sldMk cId="963009984" sldId="268"/>
            <ac:spMk id="2" creationId="{15EFE1A8-4852-4313-BC5E-2B9F5AFC2C0E}"/>
          </ac:spMkLst>
        </pc:spChg>
        <pc:spChg chg="mod">
          <ac:chgData name="SORAY CENGİZ" userId="f25ebff5-f457-41a5-a9d8-363b987b22ba" providerId="ADAL" clId="{21AFB8C2-0FC0-49B7-A0DE-456FD7846E18}" dt="2021-01-03T20:11:54.425" v="5364" actId="20577"/>
          <ac:spMkLst>
            <pc:docMk/>
            <pc:sldMk cId="963009984" sldId="268"/>
            <ac:spMk id="3" creationId="{833B0FB9-3E3F-4CDE-97A4-D31599DDF1CD}"/>
          </ac:spMkLst>
        </pc:spChg>
        <pc:spChg chg="add mod">
          <ac:chgData name="SORAY CENGİZ" userId="f25ebff5-f457-41a5-a9d8-363b987b22ba" providerId="ADAL" clId="{21AFB8C2-0FC0-49B7-A0DE-456FD7846E18}" dt="2021-01-03T17:07:42.591" v="2978" actId="20577"/>
          <ac:spMkLst>
            <pc:docMk/>
            <pc:sldMk cId="963009984" sldId="268"/>
            <ac:spMk id="10" creationId="{056F97BB-BA93-46D5-BDC6-F414F741E126}"/>
          </ac:spMkLst>
        </pc:spChg>
        <pc:spChg chg="add">
          <ac:chgData name="SORAY CENGİZ" userId="f25ebff5-f457-41a5-a9d8-363b987b22ba" providerId="ADAL" clId="{21AFB8C2-0FC0-49B7-A0DE-456FD7846E18}" dt="2021-01-03T17:01:03.412" v="2845" actId="26606"/>
          <ac:spMkLst>
            <pc:docMk/>
            <pc:sldMk cId="963009984" sldId="268"/>
            <ac:spMk id="14" creationId="{D6CF29CD-38B8-4924-BA11-6D60517487EF}"/>
          </ac:spMkLst>
        </pc:spChg>
        <pc:picChg chg="add mod ord modCrop">
          <ac:chgData name="SORAY CENGİZ" userId="f25ebff5-f457-41a5-a9d8-363b987b22ba" providerId="ADAL" clId="{21AFB8C2-0FC0-49B7-A0DE-456FD7846E18}" dt="2021-01-03T17:02:14.344" v="2860" actId="1076"/>
          <ac:picMkLst>
            <pc:docMk/>
            <pc:sldMk cId="963009984" sldId="268"/>
            <ac:picMk id="5" creationId="{54994548-F41D-4F5F-BBAA-E1F72E8F1DBC}"/>
          </ac:picMkLst>
        </pc:picChg>
        <pc:picChg chg="add mod modCrop">
          <ac:chgData name="SORAY CENGİZ" userId="f25ebff5-f457-41a5-a9d8-363b987b22ba" providerId="ADAL" clId="{21AFB8C2-0FC0-49B7-A0DE-456FD7846E18}" dt="2021-01-03T17:01:18.676" v="2850" actId="732"/>
          <ac:picMkLst>
            <pc:docMk/>
            <pc:sldMk cId="963009984" sldId="268"/>
            <ac:picMk id="7" creationId="{1C831539-5966-4421-B73F-37F3551CE66D}"/>
          </ac:picMkLst>
        </pc:picChg>
        <pc:picChg chg="add mod modCrop">
          <ac:chgData name="SORAY CENGİZ" userId="f25ebff5-f457-41a5-a9d8-363b987b22ba" providerId="ADAL" clId="{21AFB8C2-0FC0-49B7-A0DE-456FD7846E18}" dt="2021-01-03T17:02:22.940" v="2863" actId="1076"/>
          <ac:picMkLst>
            <pc:docMk/>
            <pc:sldMk cId="963009984" sldId="268"/>
            <ac:picMk id="9" creationId="{F2C755CC-E885-4D60-AA8A-04CDC7C27195}"/>
          </ac:picMkLst>
        </pc:picChg>
        <pc:cxnChg chg="add">
          <ac:chgData name="SORAY CENGİZ" userId="f25ebff5-f457-41a5-a9d8-363b987b22ba" providerId="ADAL" clId="{21AFB8C2-0FC0-49B7-A0DE-456FD7846E18}" dt="2021-01-03T17:01:03.412" v="2845" actId="26606"/>
          <ac:cxnSpMkLst>
            <pc:docMk/>
            <pc:sldMk cId="963009984" sldId="268"/>
            <ac:cxnSpMk id="16" creationId="{564940E8-4031-4205-8D84-CBBB398C9148}"/>
          </ac:cxnSpMkLst>
        </pc:cxnChg>
        <pc:cxnChg chg="add">
          <ac:chgData name="SORAY CENGİZ" userId="f25ebff5-f457-41a5-a9d8-363b987b22ba" providerId="ADAL" clId="{21AFB8C2-0FC0-49B7-A0DE-456FD7846E18}" dt="2021-01-03T17:01:03.412" v="2845" actId="26606"/>
          <ac:cxnSpMkLst>
            <pc:docMk/>
            <pc:sldMk cId="963009984" sldId="268"/>
            <ac:cxnSpMk id="18" creationId="{3D83F26F-C55B-4A92-9AFF-4894D14E27C5}"/>
          </ac:cxnSpMkLst>
        </pc:cxnChg>
      </pc:sldChg>
      <pc:sldChg chg="addSp delSp modSp add mod setBg">
        <pc:chgData name="SORAY CENGİZ" userId="f25ebff5-f457-41a5-a9d8-363b987b22ba" providerId="ADAL" clId="{21AFB8C2-0FC0-49B7-A0DE-456FD7846E18}" dt="2021-01-03T17:13:55.987" v="3179" actId="20577"/>
        <pc:sldMkLst>
          <pc:docMk/>
          <pc:sldMk cId="2979212647" sldId="269"/>
        </pc:sldMkLst>
        <pc:spChg chg="mod">
          <ac:chgData name="SORAY CENGİZ" userId="f25ebff5-f457-41a5-a9d8-363b987b22ba" providerId="ADAL" clId="{21AFB8C2-0FC0-49B7-A0DE-456FD7846E18}" dt="2021-01-03T17:13:55.987" v="3179" actId="20577"/>
          <ac:spMkLst>
            <pc:docMk/>
            <pc:sldMk cId="2979212647" sldId="269"/>
            <ac:spMk id="2" creationId="{15EFE1A8-4852-4313-BC5E-2B9F5AFC2C0E}"/>
          </ac:spMkLst>
        </pc:spChg>
        <pc:spChg chg="del">
          <ac:chgData name="SORAY CENGİZ" userId="f25ebff5-f457-41a5-a9d8-363b987b22ba" providerId="ADAL" clId="{21AFB8C2-0FC0-49B7-A0DE-456FD7846E18}" dt="2021-01-03T17:12:43.676" v="3116"/>
          <ac:spMkLst>
            <pc:docMk/>
            <pc:sldMk cId="2979212647" sldId="269"/>
            <ac:spMk id="3" creationId="{833B0FB9-3E3F-4CDE-97A4-D31599DDF1CD}"/>
          </ac:spMkLst>
        </pc:spChg>
        <pc:spChg chg="add del mod">
          <ac:chgData name="SORAY CENGİZ" userId="f25ebff5-f457-41a5-a9d8-363b987b22ba" providerId="ADAL" clId="{21AFB8C2-0FC0-49B7-A0DE-456FD7846E18}" dt="2021-01-03T17:13:31.246" v="3165"/>
          <ac:spMkLst>
            <pc:docMk/>
            <pc:sldMk cId="2979212647" sldId="269"/>
            <ac:spMk id="7" creationId="{B6E312DD-023E-4F03-9713-90841ECA05B7}"/>
          </ac:spMkLst>
        </pc:spChg>
        <pc:spChg chg="add">
          <ac:chgData name="SORAY CENGİZ" userId="f25ebff5-f457-41a5-a9d8-363b987b22ba" providerId="ADAL" clId="{21AFB8C2-0FC0-49B7-A0DE-456FD7846E18}" dt="2021-01-03T17:13:42.020" v="3178" actId="26606"/>
          <ac:spMkLst>
            <pc:docMk/>
            <pc:sldMk cId="2979212647" sldId="269"/>
            <ac:spMk id="20" creationId="{247AB924-1B87-43FC-B7C7-B112D5C51A0E}"/>
          </ac:spMkLst>
        </pc:spChg>
        <pc:picChg chg="add del mod">
          <ac:chgData name="SORAY CENGİZ" userId="f25ebff5-f457-41a5-a9d8-363b987b22ba" providerId="ADAL" clId="{21AFB8C2-0FC0-49B7-A0DE-456FD7846E18}" dt="2021-01-03T17:13:29.532" v="3164" actId="478"/>
          <ac:picMkLst>
            <pc:docMk/>
            <pc:sldMk cId="2979212647" sldId="269"/>
            <ac:picMk id="5" creationId="{5C467B8F-1B73-40D8-964C-52CBAE654581}"/>
          </ac:picMkLst>
        </pc:picChg>
        <pc:picChg chg="add mod">
          <ac:chgData name="SORAY CENGİZ" userId="f25ebff5-f457-41a5-a9d8-363b987b22ba" providerId="ADAL" clId="{21AFB8C2-0FC0-49B7-A0DE-456FD7846E18}" dt="2021-01-03T17:13:42.020" v="3178" actId="26606"/>
          <ac:picMkLst>
            <pc:docMk/>
            <pc:sldMk cId="2979212647" sldId="269"/>
            <ac:picMk id="9" creationId="{D86AFBDC-6988-4F96-97B6-C31781A962B6}"/>
          </ac:picMkLst>
        </pc:picChg>
        <pc:picChg chg="add mod">
          <ac:chgData name="SORAY CENGİZ" userId="f25ebff5-f457-41a5-a9d8-363b987b22ba" providerId="ADAL" clId="{21AFB8C2-0FC0-49B7-A0DE-456FD7846E18}" dt="2021-01-03T17:13:42.020" v="3178" actId="26606"/>
          <ac:picMkLst>
            <pc:docMk/>
            <pc:sldMk cId="2979212647" sldId="269"/>
            <ac:picMk id="11" creationId="{37CF308D-B2A7-4A99-AA12-9FC7A65EB660}"/>
          </ac:picMkLst>
        </pc:picChg>
        <pc:picChg chg="add mod">
          <ac:chgData name="SORAY CENGİZ" userId="f25ebff5-f457-41a5-a9d8-363b987b22ba" providerId="ADAL" clId="{21AFB8C2-0FC0-49B7-A0DE-456FD7846E18}" dt="2021-01-03T17:13:42.020" v="3178" actId="26606"/>
          <ac:picMkLst>
            <pc:docMk/>
            <pc:sldMk cId="2979212647" sldId="269"/>
            <ac:picMk id="13" creationId="{14FCF12E-576F-46AF-AC08-0A1ADA48E4F7}"/>
          </ac:picMkLst>
        </pc:picChg>
        <pc:cxnChg chg="add">
          <ac:chgData name="SORAY CENGİZ" userId="f25ebff5-f457-41a5-a9d8-363b987b22ba" providerId="ADAL" clId="{21AFB8C2-0FC0-49B7-A0DE-456FD7846E18}" dt="2021-01-03T17:13:42.020" v="3178" actId="26606"/>
          <ac:cxnSpMkLst>
            <pc:docMk/>
            <pc:sldMk cId="2979212647" sldId="269"/>
            <ac:cxnSpMk id="18" creationId="{99AE2756-0FC4-4155-83E7-58AAAB63E757}"/>
          </ac:cxnSpMkLst>
        </pc:cxnChg>
        <pc:cxnChg chg="add">
          <ac:chgData name="SORAY CENGİZ" userId="f25ebff5-f457-41a5-a9d8-363b987b22ba" providerId="ADAL" clId="{21AFB8C2-0FC0-49B7-A0DE-456FD7846E18}" dt="2021-01-03T17:13:42.020" v="3178" actId="26606"/>
          <ac:cxnSpMkLst>
            <pc:docMk/>
            <pc:sldMk cId="2979212647" sldId="269"/>
            <ac:cxnSpMk id="22" creationId="{818DC98F-4057-4645-B948-F604F39A9CFE}"/>
          </ac:cxnSpMkLst>
        </pc:cxnChg>
        <pc:cxnChg chg="add">
          <ac:chgData name="SORAY CENGİZ" userId="f25ebff5-f457-41a5-a9d8-363b987b22ba" providerId="ADAL" clId="{21AFB8C2-0FC0-49B7-A0DE-456FD7846E18}" dt="2021-01-03T17:13:42.020" v="3178" actId="26606"/>
          <ac:cxnSpMkLst>
            <pc:docMk/>
            <pc:sldMk cId="2979212647" sldId="269"/>
            <ac:cxnSpMk id="24" creationId="{DAD2B705-4A9B-408D-AA80-4F41045E09DE}"/>
          </ac:cxnSpMkLst>
        </pc:cxnChg>
      </pc:sldChg>
      <pc:sldChg chg="addSp delSp modSp add mod setBg setClrOvrMap">
        <pc:chgData name="SORAY CENGİZ" userId="f25ebff5-f457-41a5-a9d8-363b987b22ba" providerId="ADAL" clId="{21AFB8C2-0FC0-49B7-A0DE-456FD7846E18}" dt="2021-01-03T17:12:34.559" v="3115" actId="1076"/>
        <pc:sldMkLst>
          <pc:docMk/>
          <pc:sldMk cId="1520157884" sldId="270"/>
        </pc:sldMkLst>
        <pc:spChg chg="mod ord">
          <ac:chgData name="SORAY CENGİZ" userId="f25ebff5-f457-41a5-a9d8-363b987b22ba" providerId="ADAL" clId="{21AFB8C2-0FC0-49B7-A0DE-456FD7846E18}" dt="2021-01-03T17:12:34.559" v="3115" actId="1076"/>
          <ac:spMkLst>
            <pc:docMk/>
            <pc:sldMk cId="1520157884" sldId="270"/>
            <ac:spMk id="2" creationId="{15EFE1A8-4852-4313-BC5E-2B9F5AFC2C0E}"/>
          </ac:spMkLst>
        </pc:spChg>
        <pc:spChg chg="del mod">
          <ac:chgData name="SORAY CENGİZ" userId="f25ebff5-f457-41a5-a9d8-363b987b22ba" providerId="ADAL" clId="{21AFB8C2-0FC0-49B7-A0DE-456FD7846E18}" dt="2021-01-03T17:11:44.227" v="3100"/>
          <ac:spMkLst>
            <pc:docMk/>
            <pc:sldMk cId="1520157884" sldId="270"/>
            <ac:spMk id="3" creationId="{833B0FB9-3E3F-4CDE-97A4-D31599DDF1CD}"/>
          </ac:spMkLst>
        </pc:spChg>
        <pc:spChg chg="add del">
          <ac:chgData name="SORAY CENGİZ" userId="f25ebff5-f457-41a5-a9d8-363b987b22ba" providerId="ADAL" clId="{21AFB8C2-0FC0-49B7-A0DE-456FD7846E18}" dt="2021-01-03T17:12:18.577" v="3110" actId="26606"/>
          <ac:spMkLst>
            <pc:docMk/>
            <pc:sldMk cId="1520157884" sldId="270"/>
            <ac:spMk id="7" creationId="{C1DD1A8A-57D5-4A81-AD04-532B043C5611}"/>
          </ac:spMkLst>
        </pc:spChg>
        <pc:spChg chg="add del">
          <ac:chgData name="SORAY CENGİZ" userId="f25ebff5-f457-41a5-a9d8-363b987b22ba" providerId="ADAL" clId="{21AFB8C2-0FC0-49B7-A0DE-456FD7846E18}" dt="2021-01-03T17:12:18.577" v="3110" actId="26606"/>
          <ac:spMkLst>
            <pc:docMk/>
            <pc:sldMk cId="1520157884" sldId="270"/>
            <ac:spMk id="8" creationId="{007891EC-4501-44ED-A8C8-B11B6DB767AB}"/>
          </ac:spMkLst>
        </pc:spChg>
        <pc:spChg chg="add del">
          <ac:chgData name="SORAY CENGİZ" userId="f25ebff5-f457-41a5-a9d8-363b987b22ba" providerId="ADAL" clId="{21AFB8C2-0FC0-49B7-A0DE-456FD7846E18}" dt="2021-01-03T17:11:50.265" v="3104" actId="26606"/>
          <ac:spMkLst>
            <pc:docMk/>
            <pc:sldMk cId="1520157884" sldId="270"/>
            <ac:spMk id="10" creationId="{16C5FA50-8D52-4617-AF91-5C7B1C8352F1}"/>
          </ac:spMkLst>
        </pc:spChg>
        <pc:spChg chg="add del">
          <ac:chgData name="SORAY CENGİZ" userId="f25ebff5-f457-41a5-a9d8-363b987b22ba" providerId="ADAL" clId="{21AFB8C2-0FC0-49B7-A0DE-456FD7846E18}" dt="2021-01-03T17:12:25.055" v="3112" actId="26606"/>
          <ac:spMkLst>
            <pc:docMk/>
            <pc:sldMk cId="1520157884" sldId="270"/>
            <ac:spMk id="11" creationId="{A254D376-7060-4491-9779-FC35E62F3F6F}"/>
          </ac:spMkLst>
        </pc:spChg>
        <pc:spChg chg="add del">
          <ac:chgData name="SORAY CENGİZ" userId="f25ebff5-f457-41a5-a9d8-363b987b22ba" providerId="ADAL" clId="{21AFB8C2-0FC0-49B7-A0DE-456FD7846E18}" dt="2021-01-03T17:11:50.265" v="3104" actId="26606"/>
          <ac:spMkLst>
            <pc:docMk/>
            <pc:sldMk cId="1520157884" sldId="270"/>
            <ac:spMk id="12" creationId="{E223798C-12AD-4B0C-A50C-D676347D67CF}"/>
          </ac:spMkLst>
        </pc:spChg>
        <pc:spChg chg="add del">
          <ac:chgData name="SORAY CENGİZ" userId="f25ebff5-f457-41a5-a9d8-363b987b22ba" providerId="ADAL" clId="{21AFB8C2-0FC0-49B7-A0DE-456FD7846E18}" dt="2021-01-03T17:11:55.654" v="3106" actId="26606"/>
          <ac:spMkLst>
            <pc:docMk/>
            <pc:sldMk cId="1520157884" sldId="270"/>
            <ac:spMk id="14" creationId="{D38A241E-0395-41E5-8607-BAA2799A4374}"/>
          </ac:spMkLst>
        </pc:spChg>
        <pc:picChg chg="add mod">
          <ac:chgData name="SORAY CENGİZ" userId="f25ebff5-f457-41a5-a9d8-363b987b22ba" providerId="ADAL" clId="{21AFB8C2-0FC0-49B7-A0DE-456FD7846E18}" dt="2021-01-03T17:12:25.063" v="3113" actId="26606"/>
          <ac:picMkLst>
            <pc:docMk/>
            <pc:sldMk cId="1520157884" sldId="270"/>
            <ac:picMk id="5" creationId="{F3EF4F77-B822-4BFE-AB46-00E4440757EC}"/>
          </ac:picMkLst>
        </pc:picChg>
        <pc:cxnChg chg="add del">
          <ac:chgData name="SORAY CENGİZ" userId="f25ebff5-f457-41a5-a9d8-363b987b22ba" providerId="ADAL" clId="{21AFB8C2-0FC0-49B7-A0DE-456FD7846E18}" dt="2021-01-03T17:11:55.654" v="3106" actId="26606"/>
          <ac:cxnSpMkLst>
            <pc:docMk/>
            <pc:sldMk cId="1520157884" sldId="270"/>
            <ac:cxnSpMk id="15" creationId="{CE352288-84AD-4CA8-BCD5-76C29D34E1DB}"/>
          </ac:cxnSpMkLst>
        </pc:cxnChg>
      </pc:sldChg>
      <pc:sldChg chg="addSp delSp modSp new mod ord setBg setClrOvrMap">
        <pc:chgData name="SORAY CENGİZ" userId="f25ebff5-f457-41a5-a9d8-363b987b22ba" providerId="ADAL" clId="{21AFB8C2-0FC0-49B7-A0DE-456FD7846E18}" dt="2021-01-03T16:41:06.072" v="2426" actId="1076"/>
        <pc:sldMkLst>
          <pc:docMk/>
          <pc:sldMk cId="2680510407" sldId="271"/>
        </pc:sldMkLst>
        <pc:spChg chg="mod">
          <ac:chgData name="SORAY CENGİZ" userId="f25ebff5-f457-41a5-a9d8-363b987b22ba" providerId="ADAL" clId="{21AFB8C2-0FC0-49B7-A0DE-456FD7846E18}" dt="2021-01-03T16:40:10.188" v="2414" actId="26606"/>
          <ac:spMkLst>
            <pc:docMk/>
            <pc:sldMk cId="2680510407" sldId="271"/>
            <ac:spMk id="2" creationId="{00E7FDCA-9D94-43D7-83D4-77306151A084}"/>
          </ac:spMkLst>
        </pc:spChg>
        <pc:spChg chg="del">
          <ac:chgData name="SORAY CENGİZ" userId="f25ebff5-f457-41a5-a9d8-363b987b22ba" providerId="ADAL" clId="{21AFB8C2-0FC0-49B7-A0DE-456FD7846E18}" dt="2021-01-03T16:37:36.752" v="2384"/>
          <ac:spMkLst>
            <pc:docMk/>
            <pc:sldMk cId="2680510407" sldId="271"/>
            <ac:spMk id="3" creationId="{048CA3F5-C344-4F8F-8AC9-7316DAA17586}"/>
          </ac:spMkLst>
        </pc:spChg>
        <pc:picChg chg="add mod">
          <ac:chgData name="SORAY CENGİZ" userId="f25ebff5-f457-41a5-a9d8-363b987b22ba" providerId="ADAL" clId="{21AFB8C2-0FC0-49B7-A0DE-456FD7846E18}" dt="2021-01-03T16:40:25.839" v="2422" actId="1076"/>
          <ac:picMkLst>
            <pc:docMk/>
            <pc:sldMk cId="2680510407" sldId="271"/>
            <ac:picMk id="5" creationId="{A1F65E07-6DEC-4CE9-A830-B8209EB4327A}"/>
          </ac:picMkLst>
        </pc:picChg>
        <pc:picChg chg="add del mod modCrop">
          <ac:chgData name="SORAY CENGİZ" userId="f25ebff5-f457-41a5-a9d8-363b987b22ba" providerId="ADAL" clId="{21AFB8C2-0FC0-49B7-A0DE-456FD7846E18}" dt="2021-01-03T16:41:06.072" v="2426" actId="1076"/>
          <ac:picMkLst>
            <pc:docMk/>
            <pc:sldMk cId="2680510407" sldId="271"/>
            <ac:picMk id="7" creationId="{917439B9-FB18-4FCA-855F-C9D239B1C6B8}"/>
          </ac:picMkLst>
        </pc:picChg>
        <pc:cxnChg chg="add">
          <ac:chgData name="SORAY CENGİZ" userId="f25ebff5-f457-41a5-a9d8-363b987b22ba" providerId="ADAL" clId="{21AFB8C2-0FC0-49B7-A0DE-456FD7846E18}" dt="2021-01-03T16:40:10.188" v="2414" actId="26606"/>
          <ac:cxnSpMkLst>
            <pc:docMk/>
            <pc:sldMk cId="2680510407" sldId="271"/>
            <ac:cxnSpMk id="12" creationId="{B6375111-306C-49EA-9DD1-79A2ED78FA30}"/>
          </ac:cxnSpMkLst>
        </pc:cxnChg>
      </pc:sldChg>
      <pc:sldChg chg="add del">
        <pc:chgData name="SORAY CENGİZ" userId="f25ebff5-f457-41a5-a9d8-363b987b22ba" providerId="ADAL" clId="{21AFB8C2-0FC0-49B7-A0DE-456FD7846E18}" dt="2021-01-03T17:05:59.833" v="2959" actId="47"/>
        <pc:sldMkLst>
          <pc:docMk/>
          <pc:sldMk cId="1838137529" sldId="272"/>
        </pc:sldMkLst>
      </pc:sldChg>
      <pc:sldChg chg="addSp delSp modSp add mod">
        <pc:chgData name="SORAY CENGİZ" userId="f25ebff5-f457-41a5-a9d8-363b987b22ba" providerId="ADAL" clId="{21AFB8C2-0FC0-49B7-A0DE-456FD7846E18}" dt="2021-01-03T17:09:16.286" v="3081" actId="20577"/>
        <pc:sldMkLst>
          <pc:docMk/>
          <pc:sldMk cId="838186532" sldId="273"/>
        </pc:sldMkLst>
        <pc:spChg chg="mod">
          <ac:chgData name="SORAY CENGİZ" userId="f25ebff5-f457-41a5-a9d8-363b987b22ba" providerId="ADAL" clId="{21AFB8C2-0FC0-49B7-A0DE-456FD7846E18}" dt="2021-01-03T17:09:16.286" v="3081" actId="20577"/>
          <ac:spMkLst>
            <pc:docMk/>
            <pc:sldMk cId="838186532" sldId="273"/>
            <ac:spMk id="3" creationId="{833B0FB9-3E3F-4CDE-97A4-D31599DDF1CD}"/>
          </ac:spMkLst>
        </pc:spChg>
        <pc:spChg chg="add mod">
          <ac:chgData name="SORAY CENGİZ" userId="f25ebff5-f457-41a5-a9d8-363b987b22ba" providerId="ADAL" clId="{21AFB8C2-0FC0-49B7-A0DE-456FD7846E18}" dt="2021-01-03T17:07:39.362" v="2976" actId="20577"/>
          <ac:spMkLst>
            <pc:docMk/>
            <pc:sldMk cId="838186532" sldId="273"/>
            <ac:spMk id="15" creationId="{A91F8356-C105-4C06-B681-660E4E31A494}"/>
          </ac:spMkLst>
        </pc:spChg>
        <pc:picChg chg="add del mod">
          <ac:chgData name="SORAY CENGİZ" userId="f25ebff5-f457-41a5-a9d8-363b987b22ba" providerId="ADAL" clId="{21AFB8C2-0FC0-49B7-A0DE-456FD7846E18}" dt="2021-01-03T17:05:28.897" v="2946" actId="14826"/>
          <ac:picMkLst>
            <pc:docMk/>
            <pc:sldMk cId="838186532" sldId="273"/>
            <ac:picMk id="5" creationId="{54994548-F41D-4F5F-BBAA-E1F72E8F1DBC}"/>
          </ac:picMkLst>
        </pc:picChg>
        <pc:picChg chg="add del mod">
          <ac:chgData name="SORAY CENGİZ" userId="f25ebff5-f457-41a5-a9d8-363b987b22ba" providerId="ADAL" clId="{21AFB8C2-0FC0-49B7-A0DE-456FD7846E18}" dt="2021-01-03T17:03:57.840" v="2933"/>
          <ac:picMkLst>
            <pc:docMk/>
            <pc:sldMk cId="838186532" sldId="273"/>
            <ac:picMk id="6" creationId="{59936CBE-9A26-4AE4-8143-719DD790B35A}"/>
          </ac:picMkLst>
        </pc:picChg>
        <pc:picChg chg="add del mod">
          <ac:chgData name="SORAY CENGİZ" userId="f25ebff5-f457-41a5-a9d8-363b987b22ba" providerId="ADAL" clId="{21AFB8C2-0FC0-49B7-A0DE-456FD7846E18}" dt="2021-01-03T17:05:09.825" v="2944" actId="14826"/>
          <ac:picMkLst>
            <pc:docMk/>
            <pc:sldMk cId="838186532" sldId="273"/>
            <ac:picMk id="7" creationId="{1C831539-5966-4421-B73F-37F3551CE66D}"/>
          </ac:picMkLst>
        </pc:picChg>
        <pc:picChg chg="add del mod">
          <ac:chgData name="SORAY CENGİZ" userId="f25ebff5-f457-41a5-a9d8-363b987b22ba" providerId="ADAL" clId="{21AFB8C2-0FC0-49B7-A0DE-456FD7846E18}" dt="2021-01-03T17:04:52.999" v="2943" actId="14826"/>
          <ac:picMkLst>
            <pc:docMk/>
            <pc:sldMk cId="838186532" sldId="273"/>
            <ac:picMk id="9" creationId="{F2C755CC-E885-4D60-AA8A-04CDC7C27195}"/>
          </ac:picMkLst>
        </pc:picChg>
        <pc:picChg chg="add del mod">
          <ac:chgData name="SORAY CENGİZ" userId="f25ebff5-f457-41a5-a9d8-363b987b22ba" providerId="ADAL" clId="{21AFB8C2-0FC0-49B7-A0DE-456FD7846E18}" dt="2021-01-03T17:05:12.312" v="2945" actId="478"/>
          <ac:picMkLst>
            <pc:docMk/>
            <pc:sldMk cId="838186532" sldId="273"/>
            <ac:picMk id="10" creationId="{F0DBF5BE-570F-48E6-8B24-DB9D70AF0715}"/>
          </ac:picMkLst>
        </pc:picChg>
      </pc:sldChg>
      <pc:sldChg chg="modSp add mod">
        <pc:chgData name="SORAY CENGİZ" userId="f25ebff5-f457-41a5-a9d8-363b987b22ba" providerId="ADAL" clId="{21AFB8C2-0FC0-49B7-A0DE-456FD7846E18}" dt="2021-01-03T17:09:19.594" v="3083" actId="20577"/>
        <pc:sldMkLst>
          <pc:docMk/>
          <pc:sldMk cId="800707008" sldId="274"/>
        </pc:sldMkLst>
        <pc:spChg chg="mod">
          <ac:chgData name="SORAY CENGİZ" userId="f25ebff5-f457-41a5-a9d8-363b987b22ba" providerId="ADAL" clId="{21AFB8C2-0FC0-49B7-A0DE-456FD7846E18}" dt="2021-01-03T17:09:19.594" v="3083" actId="20577"/>
          <ac:spMkLst>
            <pc:docMk/>
            <pc:sldMk cId="800707008" sldId="274"/>
            <ac:spMk id="3" creationId="{833B0FB9-3E3F-4CDE-97A4-D31599DDF1CD}"/>
          </ac:spMkLst>
        </pc:spChg>
        <pc:spChg chg="mod">
          <ac:chgData name="SORAY CENGİZ" userId="f25ebff5-f457-41a5-a9d8-363b987b22ba" providerId="ADAL" clId="{21AFB8C2-0FC0-49B7-A0DE-456FD7846E18}" dt="2021-01-03T17:07:36.083" v="2974" actId="20577"/>
          <ac:spMkLst>
            <pc:docMk/>
            <pc:sldMk cId="800707008" sldId="274"/>
            <ac:spMk id="15" creationId="{A91F8356-C105-4C06-B681-660E4E31A494}"/>
          </ac:spMkLst>
        </pc:spChg>
        <pc:picChg chg="mod">
          <ac:chgData name="SORAY CENGİZ" userId="f25ebff5-f457-41a5-a9d8-363b987b22ba" providerId="ADAL" clId="{21AFB8C2-0FC0-49B7-A0DE-456FD7846E18}" dt="2021-01-03T17:06:21.694" v="2960" actId="14826"/>
          <ac:picMkLst>
            <pc:docMk/>
            <pc:sldMk cId="800707008" sldId="274"/>
            <ac:picMk id="5" creationId="{54994548-F41D-4F5F-BBAA-E1F72E8F1DBC}"/>
          </ac:picMkLst>
        </pc:picChg>
        <pc:picChg chg="mod">
          <ac:chgData name="SORAY CENGİZ" userId="f25ebff5-f457-41a5-a9d8-363b987b22ba" providerId="ADAL" clId="{21AFB8C2-0FC0-49B7-A0DE-456FD7846E18}" dt="2021-01-03T17:06:38.605" v="2961" actId="14826"/>
          <ac:picMkLst>
            <pc:docMk/>
            <pc:sldMk cId="800707008" sldId="274"/>
            <ac:picMk id="7" creationId="{1C831539-5966-4421-B73F-37F3551CE66D}"/>
          </ac:picMkLst>
        </pc:picChg>
        <pc:picChg chg="mod">
          <ac:chgData name="SORAY CENGİZ" userId="f25ebff5-f457-41a5-a9d8-363b987b22ba" providerId="ADAL" clId="{21AFB8C2-0FC0-49B7-A0DE-456FD7846E18}" dt="2021-01-03T17:06:48.695" v="2962" actId="14826"/>
          <ac:picMkLst>
            <pc:docMk/>
            <pc:sldMk cId="800707008" sldId="274"/>
            <ac:picMk id="9" creationId="{F2C755CC-E885-4D60-AA8A-04CDC7C27195}"/>
          </ac:picMkLst>
        </pc:picChg>
      </pc:sldChg>
      <pc:sldChg chg="addSp delSp modSp new mod setBg setClrOvrMap">
        <pc:chgData name="SORAY CENGİZ" userId="f25ebff5-f457-41a5-a9d8-363b987b22ba" providerId="ADAL" clId="{21AFB8C2-0FC0-49B7-A0DE-456FD7846E18}" dt="2021-01-03T17:19:13.192" v="3367" actId="26606"/>
        <pc:sldMkLst>
          <pc:docMk/>
          <pc:sldMk cId="2129384427" sldId="275"/>
        </pc:sldMkLst>
        <pc:spChg chg="mod ord">
          <ac:chgData name="SORAY CENGİZ" userId="f25ebff5-f457-41a5-a9d8-363b987b22ba" providerId="ADAL" clId="{21AFB8C2-0FC0-49B7-A0DE-456FD7846E18}" dt="2021-01-03T17:19:13.192" v="3367" actId="26606"/>
          <ac:spMkLst>
            <pc:docMk/>
            <pc:sldMk cId="2129384427" sldId="275"/>
            <ac:spMk id="2" creationId="{37E8CEAE-26A1-461A-AEAE-24E349256BB6}"/>
          </ac:spMkLst>
        </pc:spChg>
        <pc:spChg chg="del">
          <ac:chgData name="SORAY CENGİZ" userId="f25ebff5-f457-41a5-a9d8-363b987b22ba" providerId="ADAL" clId="{21AFB8C2-0FC0-49B7-A0DE-456FD7846E18}" dt="2021-01-03T17:18:44.836" v="3325"/>
          <ac:spMkLst>
            <pc:docMk/>
            <pc:sldMk cId="2129384427" sldId="275"/>
            <ac:spMk id="3" creationId="{FFE35661-B29E-4B81-8ED2-D732930ADD45}"/>
          </ac:spMkLst>
        </pc:spChg>
        <pc:spChg chg="add del">
          <ac:chgData name="SORAY CENGİZ" userId="f25ebff5-f457-41a5-a9d8-363b987b22ba" providerId="ADAL" clId="{21AFB8C2-0FC0-49B7-A0DE-456FD7846E18}" dt="2021-01-03T17:19:09.507" v="3364" actId="26606"/>
          <ac:spMkLst>
            <pc:docMk/>
            <pc:sldMk cId="2129384427" sldId="275"/>
            <ac:spMk id="10" creationId="{F40CA114-B78B-4E3B-A785-96745276B6FB}"/>
          </ac:spMkLst>
        </pc:spChg>
        <pc:spChg chg="add del">
          <ac:chgData name="SORAY CENGİZ" userId="f25ebff5-f457-41a5-a9d8-363b987b22ba" providerId="ADAL" clId="{21AFB8C2-0FC0-49B7-A0DE-456FD7846E18}" dt="2021-01-03T17:19:13.178" v="3366" actId="26606"/>
          <ac:spMkLst>
            <pc:docMk/>
            <pc:sldMk cId="2129384427" sldId="275"/>
            <ac:spMk id="14" creationId="{D38A241E-0395-41E5-8607-BAA2799A4374}"/>
          </ac:spMkLst>
        </pc:spChg>
        <pc:spChg chg="add">
          <ac:chgData name="SORAY CENGİZ" userId="f25ebff5-f457-41a5-a9d8-363b987b22ba" providerId="ADAL" clId="{21AFB8C2-0FC0-49B7-A0DE-456FD7846E18}" dt="2021-01-03T17:19:13.192" v="3367" actId="26606"/>
          <ac:spMkLst>
            <pc:docMk/>
            <pc:sldMk cId="2129384427" sldId="275"/>
            <ac:spMk id="17" creationId="{D38A241E-0395-41E5-8607-BAA2799A4374}"/>
          </ac:spMkLst>
        </pc:spChg>
        <pc:picChg chg="add mod">
          <ac:chgData name="SORAY CENGİZ" userId="f25ebff5-f457-41a5-a9d8-363b987b22ba" providerId="ADAL" clId="{21AFB8C2-0FC0-49B7-A0DE-456FD7846E18}" dt="2021-01-03T17:19:13.192" v="3367" actId="26606"/>
          <ac:picMkLst>
            <pc:docMk/>
            <pc:sldMk cId="2129384427" sldId="275"/>
            <ac:picMk id="5" creationId="{CFFA8A49-627C-43B4-98A5-A47D370966C7}"/>
          </ac:picMkLst>
        </pc:picChg>
        <pc:cxnChg chg="add del">
          <ac:chgData name="SORAY CENGİZ" userId="f25ebff5-f457-41a5-a9d8-363b987b22ba" providerId="ADAL" clId="{21AFB8C2-0FC0-49B7-A0DE-456FD7846E18}" dt="2021-01-03T17:19:09.507" v="3364" actId="26606"/>
          <ac:cxnSpMkLst>
            <pc:docMk/>
            <pc:sldMk cId="2129384427" sldId="275"/>
            <ac:cxnSpMk id="12" creationId="{E126E481-B945-4179-BD79-05E96E9B29E1}"/>
          </ac:cxnSpMkLst>
        </pc:cxnChg>
        <pc:cxnChg chg="add del">
          <ac:chgData name="SORAY CENGİZ" userId="f25ebff5-f457-41a5-a9d8-363b987b22ba" providerId="ADAL" clId="{21AFB8C2-0FC0-49B7-A0DE-456FD7846E18}" dt="2021-01-03T17:19:13.178" v="3366" actId="26606"/>
          <ac:cxnSpMkLst>
            <pc:docMk/>
            <pc:sldMk cId="2129384427" sldId="275"/>
            <ac:cxnSpMk id="15" creationId="{CE352288-84AD-4CA8-BCD5-76C29D34E1DB}"/>
          </ac:cxnSpMkLst>
        </pc:cxnChg>
        <pc:cxnChg chg="add">
          <ac:chgData name="SORAY CENGİZ" userId="f25ebff5-f457-41a5-a9d8-363b987b22ba" providerId="ADAL" clId="{21AFB8C2-0FC0-49B7-A0DE-456FD7846E18}" dt="2021-01-03T17:19:13.192" v="3367" actId="26606"/>
          <ac:cxnSpMkLst>
            <pc:docMk/>
            <pc:sldMk cId="2129384427" sldId="275"/>
            <ac:cxnSpMk id="18" creationId="{CE352288-84AD-4CA8-BCD5-76C29D34E1DB}"/>
          </ac:cxnSpMkLst>
        </pc:cxnChg>
      </pc:sldChg>
      <pc:sldChg chg="addSp delSp modSp new mod ord setBg setClrOvrMap">
        <pc:chgData name="SORAY CENGİZ" userId="f25ebff5-f457-41a5-a9d8-363b987b22ba" providerId="ADAL" clId="{21AFB8C2-0FC0-49B7-A0DE-456FD7846E18}" dt="2021-01-03T17:27:13.594" v="3505" actId="20577"/>
        <pc:sldMkLst>
          <pc:docMk/>
          <pc:sldMk cId="176639189" sldId="276"/>
        </pc:sldMkLst>
        <pc:spChg chg="mod ord">
          <ac:chgData name="SORAY CENGİZ" userId="f25ebff5-f457-41a5-a9d8-363b987b22ba" providerId="ADAL" clId="{21AFB8C2-0FC0-49B7-A0DE-456FD7846E18}" dt="2021-01-03T17:27:13.594" v="3505" actId="20577"/>
          <ac:spMkLst>
            <pc:docMk/>
            <pc:sldMk cId="176639189" sldId="276"/>
            <ac:spMk id="2" creationId="{64D2FC4E-E584-4BC3-90B5-160A4E8C202E}"/>
          </ac:spMkLst>
        </pc:spChg>
        <pc:spChg chg="del">
          <ac:chgData name="SORAY CENGİZ" userId="f25ebff5-f457-41a5-a9d8-363b987b22ba" providerId="ADAL" clId="{21AFB8C2-0FC0-49B7-A0DE-456FD7846E18}" dt="2021-01-03T17:19:32.217" v="3368"/>
          <ac:spMkLst>
            <pc:docMk/>
            <pc:sldMk cId="176639189" sldId="276"/>
            <ac:spMk id="3" creationId="{B5852221-5325-41B6-9730-518314F8AF52}"/>
          </ac:spMkLst>
        </pc:spChg>
        <pc:spChg chg="add del">
          <ac:chgData name="SORAY CENGİZ" userId="f25ebff5-f457-41a5-a9d8-363b987b22ba" providerId="ADAL" clId="{21AFB8C2-0FC0-49B7-A0DE-456FD7846E18}" dt="2021-01-03T17:26:41.728" v="3488" actId="26606"/>
          <ac:spMkLst>
            <pc:docMk/>
            <pc:sldMk cId="176639189" sldId="276"/>
            <ac:spMk id="7" creationId="{C1DD1A8A-57D5-4A81-AD04-532B043C5611}"/>
          </ac:spMkLst>
        </pc:spChg>
        <pc:spChg chg="add del">
          <ac:chgData name="SORAY CENGİZ" userId="f25ebff5-f457-41a5-a9d8-363b987b22ba" providerId="ADAL" clId="{21AFB8C2-0FC0-49B7-A0DE-456FD7846E18}" dt="2021-01-03T17:26:41.728" v="3488" actId="26606"/>
          <ac:spMkLst>
            <pc:docMk/>
            <pc:sldMk cId="176639189" sldId="276"/>
            <ac:spMk id="8" creationId="{007891EC-4501-44ED-A8C8-B11B6DB767AB}"/>
          </ac:spMkLst>
        </pc:spChg>
        <pc:spChg chg="add del">
          <ac:chgData name="SORAY CENGİZ" userId="f25ebff5-f457-41a5-a9d8-363b987b22ba" providerId="ADAL" clId="{21AFB8C2-0FC0-49B7-A0DE-456FD7846E18}" dt="2021-01-03T17:19:48.031" v="3377" actId="26606"/>
          <ac:spMkLst>
            <pc:docMk/>
            <pc:sldMk cId="176639189" sldId="276"/>
            <ac:spMk id="10" creationId="{D38A241E-0395-41E5-8607-BAA2799A4374}"/>
          </ac:spMkLst>
        </pc:spChg>
        <pc:spChg chg="add del">
          <ac:chgData name="SORAY CENGİZ" userId="f25ebff5-f457-41a5-a9d8-363b987b22ba" providerId="ADAL" clId="{21AFB8C2-0FC0-49B7-A0DE-456FD7846E18}" dt="2021-01-03T17:26:41.712" v="3487" actId="26606"/>
          <ac:spMkLst>
            <pc:docMk/>
            <pc:sldMk cId="176639189" sldId="276"/>
            <ac:spMk id="11" creationId="{6F828D28-8E09-41CC-8229-3070B5467A96}"/>
          </ac:spMkLst>
        </pc:spChg>
        <pc:spChg chg="add del">
          <ac:chgData name="SORAY CENGİZ" userId="f25ebff5-f457-41a5-a9d8-363b987b22ba" providerId="ADAL" clId="{21AFB8C2-0FC0-49B7-A0DE-456FD7846E18}" dt="2021-01-03T17:26:30.680" v="3479" actId="26606"/>
          <ac:spMkLst>
            <pc:docMk/>
            <pc:sldMk cId="176639189" sldId="276"/>
            <ac:spMk id="13" creationId="{C1DD1A8A-57D5-4A81-AD04-532B043C5611}"/>
          </ac:spMkLst>
        </pc:spChg>
        <pc:spChg chg="add del">
          <ac:chgData name="SORAY CENGİZ" userId="f25ebff5-f457-41a5-a9d8-363b987b22ba" providerId="ADAL" clId="{21AFB8C2-0FC0-49B7-A0DE-456FD7846E18}" dt="2021-01-03T17:26:41.712" v="3487" actId="26606"/>
          <ac:spMkLst>
            <pc:docMk/>
            <pc:sldMk cId="176639189" sldId="276"/>
            <ac:spMk id="14" creationId="{D5B012D8-7F27-4758-9AC6-C889B154BD73}"/>
          </ac:spMkLst>
        </pc:spChg>
        <pc:spChg chg="add del">
          <ac:chgData name="SORAY CENGİZ" userId="f25ebff5-f457-41a5-a9d8-363b987b22ba" providerId="ADAL" clId="{21AFB8C2-0FC0-49B7-A0DE-456FD7846E18}" dt="2021-01-03T17:26:30.680" v="3479" actId="26606"/>
          <ac:spMkLst>
            <pc:docMk/>
            <pc:sldMk cId="176639189" sldId="276"/>
            <ac:spMk id="15" creationId="{007891EC-4501-44ED-A8C8-B11B6DB767AB}"/>
          </ac:spMkLst>
        </pc:spChg>
        <pc:spChg chg="add del">
          <ac:chgData name="SORAY CENGİZ" userId="f25ebff5-f457-41a5-a9d8-363b987b22ba" providerId="ADAL" clId="{21AFB8C2-0FC0-49B7-A0DE-456FD7846E18}" dt="2021-01-03T17:26:41.712" v="3487" actId="26606"/>
          <ac:spMkLst>
            <pc:docMk/>
            <pc:sldMk cId="176639189" sldId="276"/>
            <ac:spMk id="16" creationId="{4063B759-00FC-46D1-9898-8E8625268FAF}"/>
          </ac:spMkLst>
        </pc:spChg>
        <pc:spChg chg="add del">
          <ac:chgData name="SORAY CENGİZ" userId="f25ebff5-f457-41a5-a9d8-363b987b22ba" providerId="ADAL" clId="{21AFB8C2-0FC0-49B7-A0DE-456FD7846E18}" dt="2021-01-03T17:26:32.639" v="3481" actId="26606"/>
          <ac:spMkLst>
            <pc:docMk/>
            <pc:sldMk cId="176639189" sldId="276"/>
            <ac:spMk id="17" creationId="{D38A241E-0395-41E5-8607-BAA2799A4374}"/>
          </ac:spMkLst>
        </pc:spChg>
        <pc:spChg chg="add">
          <ac:chgData name="SORAY CENGİZ" userId="f25ebff5-f457-41a5-a9d8-363b987b22ba" providerId="ADAL" clId="{21AFB8C2-0FC0-49B7-A0DE-456FD7846E18}" dt="2021-01-03T17:26:41.728" v="3488" actId="26606"/>
          <ac:spMkLst>
            <pc:docMk/>
            <pc:sldMk cId="176639189" sldId="276"/>
            <ac:spMk id="19" creationId="{C1DD1A8A-57D5-4A81-AD04-532B043C5611}"/>
          </ac:spMkLst>
        </pc:spChg>
        <pc:spChg chg="add">
          <ac:chgData name="SORAY CENGİZ" userId="f25ebff5-f457-41a5-a9d8-363b987b22ba" providerId="ADAL" clId="{21AFB8C2-0FC0-49B7-A0DE-456FD7846E18}" dt="2021-01-03T17:26:41.728" v="3488" actId="26606"/>
          <ac:spMkLst>
            <pc:docMk/>
            <pc:sldMk cId="176639189" sldId="276"/>
            <ac:spMk id="20" creationId="{007891EC-4501-44ED-A8C8-B11B6DB767AB}"/>
          </ac:spMkLst>
        </pc:spChg>
        <pc:picChg chg="add mod ord">
          <ac:chgData name="SORAY CENGİZ" userId="f25ebff5-f457-41a5-a9d8-363b987b22ba" providerId="ADAL" clId="{21AFB8C2-0FC0-49B7-A0DE-456FD7846E18}" dt="2021-01-03T17:26:55.596" v="3497" actId="1076"/>
          <ac:picMkLst>
            <pc:docMk/>
            <pc:sldMk cId="176639189" sldId="276"/>
            <ac:picMk id="5" creationId="{BACE3018-F240-4863-B8A5-801BF015929C}"/>
          </ac:picMkLst>
        </pc:picChg>
        <pc:cxnChg chg="add del">
          <ac:chgData name="SORAY CENGİZ" userId="f25ebff5-f457-41a5-a9d8-363b987b22ba" providerId="ADAL" clId="{21AFB8C2-0FC0-49B7-A0DE-456FD7846E18}" dt="2021-01-03T17:19:48.031" v="3377" actId="26606"/>
          <ac:cxnSpMkLst>
            <pc:docMk/>
            <pc:sldMk cId="176639189" sldId="276"/>
            <ac:cxnSpMk id="12" creationId="{CE352288-84AD-4CA8-BCD5-76C29D34E1DB}"/>
          </ac:cxnSpMkLst>
        </pc:cxnChg>
        <pc:cxnChg chg="add del">
          <ac:chgData name="SORAY CENGİZ" userId="f25ebff5-f457-41a5-a9d8-363b987b22ba" providerId="ADAL" clId="{21AFB8C2-0FC0-49B7-A0DE-456FD7846E18}" dt="2021-01-03T17:26:32.639" v="3481" actId="26606"/>
          <ac:cxnSpMkLst>
            <pc:docMk/>
            <pc:sldMk cId="176639189" sldId="276"/>
            <ac:cxnSpMk id="18" creationId="{CE352288-84AD-4CA8-BCD5-76C29D34E1DB}"/>
          </ac:cxnSpMkLst>
        </pc:cxnChg>
      </pc:sldChg>
      <pc:sldChg chg="addSp modSp new mod setBg">
        <pc:chgData name="SORAY CENGİZ" userId="f25ebff5-f457-41a5-a9d8-363b987b22ba" providerId="ADAL" clId="{21AFB8C2-0FC0-49B7-A0DE-456FD7846E18}" dt="2021-01-03T18:07:14.971" v="5215" actId="20577"/>
        <pc:sldMkLst>
          <pc:docMk/>
          <pc:sldMk cId="873021121" sldId="277"/>
        </pc:sldMkLst>
        <pc:spChg chg="mo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2" creationId="{92E84D9A-EC36-4C5B-942C-B658A7A077C9}"/>
          </ac:spMkLst>
        </pc:spChg>
        <pc:spChg chg="mod">
          <ac:chgData name="SORAY CENGİZ" userId="f25ebff5-f457-41a5-a9d8-363b987b22ba" providerId="ADAL" clId="{21AFB8C2-0FC0-49B7-A0DE-456FD7846E18}" dt="2021-01-03T18:07:14.971" v="5215" actId="20577"/>
          <ac:spMkLst>
            <pc:docMk/>
            <pc:sldMk cId="873021121" sldId="277"/>
            <ac:spMk id="3" creationId="{AE82528A-B0CA-4EAC-BE3A-68E6ED0C19C6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8" creationId="{5A0118C5-4F8D-4CF4-BADD-53FEACC6C42A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10" creationId="{4E0A5C5C-2A95-428E-9F6A-0D29EBD57C9F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12" creationId="{1056F38F-7C4E-461D-8709-7D0024AE1F79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14" creationId="{C7278469-3C3C-49CE-AEEE-E176A4900B78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20" creationId="{4C6598AB-1C17-4D54-951C-A082D94ACB7A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22" creationId="{C83B66D7-137D-4AC1-B172-53D60F08BEB5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24" creationId="{F6B92503-6984-4D15-8B98-8718709B785D}"/>
          </ac:spMkLst>
        </pc:spChg>
        <pc:spChg chg="add">
          <ac:chgData name="SORAY CENGİZ" userId="f25ebff5-f457-41a5-a9d8-363b987b22ba" providerId="ADAL" clId="{21AFB8C2-0FC0-49B7-A0DE-456FD7846E18}" dt="2021-01-03T17:51:42.469" v="4658" actId="26606"/>
          <ac:spMkLst>
            <pc:docMk/>
            <pc:sldMk cId="873021121" sldId="277"/>
            <ac:spMk id="26" creationId="{08DDF938-524E-4C18-A47D-C00627832366}"/>
          </ac:spMkLst>
        </pc:spChg>
        <pc:grpChg chg="add">
          <ac:chgData name="SORAY CENGİZ" userId="f25ebff5-f457-41a5-a9d8-363b987b22ba" providerId="ADAL" clId="{21AFB8C2-0FC0-49B7-A0DE-456FD7846E18}" dt="2021-01-03T17:51:42.469" v="4658" actId="26606"/>
          <ac:grpSpMkLst>
            <pc:docMk/>
            <pc:sldMk cId="873021121" sldId="277"/>
            <ac:grpSpMk id="16" creationId="{93DC754C-7E09-422D-A8BB-AF632E90DFA2}"/>
          </ac:grpSpMkLst>
        </pc:grpChg>
        <pc:grpChg chg="add">
          <ac:chgData name="SORAY CENGİZ" userId="f25ebff5-f457-41a5-a9d8-363b987b22ba" providerId="ADAL" clId="{21AFB8C2-0FC0-49B7-A0DE-456FD7846E18}" dt="2021-01-03T17:51:42.469" v="4658" actId="26606"/>
          <ac:grpSpMkLst>
            <pc:docMk/>
            <pc:sldMk cId="873021121" sldId="277"/>
            <ac:grpSpMk id="28" creationId="{3773FAF5-C452-4455-9411-D6AF5EBD4CA9}"/>
          </ac:grpSpMkLst>
        </pc:grpChg>
      </pc:sldChg>
      <pc:sldChg chg="new del">
        <pc:chgData name="SORAY CENGİZ" userId="f25ebff5-f457-41a5-a9d8-363b987b22ba" providerId="ADAL" clId="{21AFB8C2-0FC0-49B7-A0DE-456FD7846E18}" dt="2021-01-03T17:52:06.528" v="4663" actId="47"/>
        <pc:sldMkLst>
          <pc:docMk/>
          <pc:sldMk cId="1493768830" sldId="278"/>
        </pc:sldMkLst>
      </pc:sldChg>
      <pc:sldChg chg="addSp delSp modSp new add del mod">
        <pc:chgData name="SORAY CENGİZ" userId="f25ebff5-f457-41a5-a9d8-363b987b22ba" providerId="ADAL" clId="{21AFB8C2-0FC0-49B7-A0DE-456FD7846E18}" dt="2021-01-03T20:37:13.103" v="5637" actId="1076"/>
        <pc:sldMkLst>
          <pc:docMk/>
          <pc:sldMk cId="1773670256" sldId="279"/>
        </pc:sldMkLst>
        <pc:spChg chg="mod">
          <ac:chgData name="SORAY CENGİZ" userId="f25ebff5-f457-41a5-a9d8-363b987b22ba" providerId="ADAL" clId="{21AFB8C2-0FC0-49B7-A0DE-456FD7846E18}" dt="2021-01-03T20:37:13.103" v="5637" actId="1076"/>
          <ac:spMkLst>
            <pc:docMk/>
            <pc:sldMk cId="1773670256" sldId="279"/>
            <ac:spMk id="2" creationId="{B5B71A6B-B65B-4D47-B636-25571A97817B}"/>
          </ac:spMkLst>
        </pc:spChg>
        <pc:spChg chg="del">
          <ac:chgData name="SORAY CENGİZ" userId="f25ebff5-f457-41a5-a9d8-363b987b22ba" providerId="ADAL" clId="{21AFB8C2-0FC0-49B7-A0DE-456FD7846E18}" dt="2021-01-03T17:36:39.908" v="3543"/>
          <ac:spMkLst>
            <pc:docMk/>
            <pc:sldMk cId="1773670256" sldId="279"/>
            <ac:spMk id="3" creationId="{A926F8E2-C571-4479-8A1C-102B1980A7F8}"/>
          </ac:spMkLst>
        </pc:spChg>
        <pc:spChg chg="add del mod">
          <ac:chgData name="SORAY CENGİZ" userId="f25ebff5-f457-41a5-a9d8-363b987b22ba" providerId="ADAL" clId="{21AFB8C2-0FC0-49B7-A0DE-456FD7846E18}" dt="2021-01-03T17:58:13.474" v="4764"/>
          <ac:spMkLst>
            <pc:docMk/>
            <pc:sldMk cId="1773670256" sldId="279"/>
            <ac:spMk id="7" creationId="{878059AB-8325-43B5-83B3-1889A9E952A4}"/>
          </ac:spMkLst>
        </pc:spChg>
        <pc:spChg chg="add del mod">
          <ac:chgData name="SORAY CENGİZ" userId="f25ebff5-f457-41a5-a9d8-363b987b22ba" providerId="ADAL" clId="{21AFB8C2-0FC0-49B7-A0DE-456FD7846E18}" dt="2021-01-03T17:59:40.036" v="4824" actId="478"/>
          <ac:spMkLst>
            <pc:docMk/>
            <pc:sldMk cId="1773670256" sldId="279"/>
            <ac:spMk id="12" creationId="{85D80218-7C89-436B-B4D5-C58D294A5516}"/>
          </ac:spMkLst>
        </pc:spChg>
        <pc:spChg chg="add del mod">
          <ac:chgData name="SORAY CENGİZ" userId="f25ebff5-f457-41a5-a9d8-363b987b22ba" providerId="ADAL" clId="{21AFB8C2-0FC0-49B7-A0DE-456FD7846E18}" dt="2021-01-03T18:01:10.490" v="4909" actId="478"/>
          <ac:spMkLst>
            <pc:docMk/>
            <pc:sldMk cId="1773670256" sldId="279"/>
            <ac:spMk id="13" creationId="{9EE4E264-DA07-4148-9B66-4555E2B8E412}"/>
          </ac:spMkLst>
        </pc:spChg>
        <pc:spChg chg="add mod">
          <ac:chgData name="SORAY CENGİZ" userId="f25ebff5-f457-41a5-a9d8-363b987b22ba" providerId="ADAL" clId="{21AFB8C2-0FC0-49B7-A0DE-456FD7846E18}" dt="2021-01-03T20:37:09.309" v="5636" actId="27636"/>
          <ac:spMkLst>
            <pc:docMk/>
            <pc:sldMk cId="1773670256" sldId="279"/>
            <ac:spMk id="14" creationId="{94F19560-61C1-495F-90CB-086911693E3A}"/>
          </ac:spMkLst>
        </pc:spChg>
        <pc:spChg chg="add mod">
          <ac:chgData name="SORAY CENGİZ" userId="f25ebff5-f457-41a5-a9d8-363b987b22ba" providerId="ADAL" clId="{21AFB8C2-0FC0-49B7-A0DE-456FD7846E18}" dt="2021-01-03T18:05:15.342" v="5150" actId="1076"/>
          <ac:spMkLst>
            <pc:docMk/>
            <pc:sldMk cId="1773670256" sldId="279"/>
            <ac:spMk id="15" creationId="{4F94D9AA-0A18-4E4C-BB00-EB86151616E0}"/>
          </ac:spMkLst>
        </pc:spChg>
        <pc:spChg chg="add mod">
          <ac:chgData name="SORAY CENGİZ" userId="f25ebff5-f457-41a5-a9d8-363b987b22ba" providerId="ADAL" clId="{21AFB8C2-0FC0-49B7-A0DE-456FD7846E18}" dt="2021-01-03T18:04:40.411" v="5113" actId="1076"/>
          <ac:spMkLst>
            <pc:docMk/>
            <pc:sldMk cId="1773670256" sldId="279"/>
            <ac:spMk id="16" creationId="{D32E556C-DAD3-4E14-8059-28AE688CEA26}"/>
          </ac:spMkLst>
        </pc:spChg>
        <pc:spChg chg="add mod">
          <ac:chgData name="SORAY CENGİZ" userId="f25ebff5-f457-41a5-a9d8-363b987b22ba" providerId="ADAL" clId="{21AFB8C2-0FC0-49B7-A0DE-456FD7846E18}" dt="2021-01-03T18:05:37.215" v="5179" actId="1076"/>
          <ac:spMkLst>
            <pc:docMk/>
            <pc:sldMk cId="1773670256" sldId="279"/>
            <ac:spMk id="17" creationId="{106A3AA9-3557-4F21-907F-62604146037E}"/>
          </ac:spMkLst>
        </pc:spChg>
        <pc:picChg chg="add del mod">
          <ac:chgData name="SORAY CENGİZ" userId="f25ebff5-f457-41a5-a9d8-363b987b22ba" providerId="ADAL" clId="{21AFB8C2-0FC0-49B7-A0DE-456FD7846E18}" dt="2021-01-03T17:36:46.450" v="3549" actId="21"/>
          <ac:picMkLst>
            <pc:docMk/>
            <pc:sldMk cId="1773670256" sldId="279"/>
            <ac:picMk id="5" creationId="{4B886605-36E3-40B8-85E9-5384D788CCE4}"/>
          </ac:picMkLst>
        </pc:picChg>
        <pc:picChg chg="add mod">
          <ac:chgData name="SORAY CENGİZ" userId="f25ebff5-f457-41a5-a9d8-363b987b22ba" providerId="ADAL" clId="{21AFB8C2-0FC0-49B7-A0DE-456FD7846E18}" dt="2021-01-03T18:05:12.683" v="5149" actId="1076"/>
          <ac:picMkLst>
            <pc:docMk/>
            <pc:sldMk cId="1773670256" sldId="279"/>
            <ac:picMk id="9" creationId="{9147062D-9222-42A3-9555-0C56AB10E5FF}"/>
          </ac:picMkLst>
        </pc:picChg>
        <pc:picChg chg="add mod modCrop">
          <ac:chgData name="SORAY CENGİZ" userId="f25ebff5-f457-41a5-a9d8-363b987b22ba" providerId="ADAL" clId="{21AFB8C2-0FC0-49B7-A0DE-456FD7846E18}" dt="2021-01-03T18:04:29.303" v="5109" actId="1076"/>
          <ac:picMkLst>
            <pc:docMk/>
            <pc:sldMk cId="1773670256" sldId="279"/>
            <ac:picMk id="11" creationId="{86C99036-9C6A-4E3F-B53A-7152FF49A9E6}"/>
          </ac:picMkLst>
        </pc:picChg>
      </pc:sldChg>
      <pc:sldChg chg="addSp delSp modSp new mod ord setBg">
        <pc:chgData name="SORAY CENGİZ" userId="f25ebff5-f457-41a5-a9d8-363b987b22ba" providerId="ADAL" clId="{21AFB8C2-0FC0-49B7-A0DE-456FD7846E18}" dt="2021-01-03T17:44:34.570" v="4077" actId="1076"/>
        <pc:sldMkLst>
          <pc:docMk/>
          <pc:sldMk cId="3816084524" sldId="280"/>
        </pc:sldMkLst>
        <pc:spChg chg="mod">
          <ac:chgData name="SORAY CENGİZ" userId="f25ebff5-f457-41a5-a9d8-363b987b22ba" providerId="ADAL" clId="{21AFB8C2-0FC0-49B7-A0DE-456FD7846E18}" dt="2021-01-03T17:42:22.950" v="4036" actId="1076"/>
          <ac:spMkLst>
            <pc:docMk/>
            <pc:sldMk cId="3816084524" sldId="280"/>
            <ac:spMk id="2" creationId="{C0B3C105-23B4-4605-991B-2BA00B681872}"/>
          </ac:spMkLst>
        </pc:spChg>
        <pc:spChg chg="del mod">
          <ac:chgData name="SORAY CENGİZ" userId="f25ebff5-f457-41a5-a9d8-363b987b22ba" providerId="ADAL" clId="{21AFB8C2-0FC0-49B7-A0DE-456FD7846E18}" dt="2021-01-03T17:36:48.720" v="3550"/>
          <ac:spMkLst>
            <pc:docMk/>
            <pc:sldMk cId="3816084524" sldId="280"/>
            <ac:spMk id="3" creationId="{7367A645-5319-4941-8780-0838462D5EB2}"/>
          </ac:spMkLst>
        </pc:spChg>
        <pc:spChg chg="add del mod">
          <ac:chgData name="SORAY CENGİZ" userId="f25ebff5-f457-41a5-a9d8-363b987b22ba" providerId="ADAL" clId="{21AFB8C2-0FC0-49B7-A0DE-456FD7846E18}" dt="2021-01-03T17:37:23.091" v="3567"/>
          <ac:spMkLst>
            <pc:docMk/>
            <pc:sldMk cId="3816084524" sldId="280"/>
            <ac:spMk id="5" creationId="{2367ADB4-5E6E-4FF6-87D9-C730ADF17F67}"/>
          </ac:spMkLst>
        </pc:spChg>
        <pc:spChg chg="add mod">
          <ac:chgData name="SORAY CENGİZ" userId="f25ebff5-f457-41a5-a9d8-363b987b22ba" providerId="ADAL" clId="{21AFB8C2-0FC0-49B7-A0DE-456FD7846E18}" dt="2021-01-03T17:42:29.102" v="4037" actId="1076"/>
          <ac:spMkLst>
            <pc:docMk/>
            <pc:sldMk cId="3816084524" sldId="280"/>
            <ac:spMk id="8" creationId="{3D16F873-24E7-4423-ACB0-2AD174711259}"/>
          </ac:spMkLst>
        </pc:spChg>
        <pc:spChg chg="add mod">
          <ac:chgData name="SORAY CENGİZ" userId="f25ebff5-f457-41a5-a9d8-363b987b22ba" providerId="ADAL" clId="{21AFB8C2-0FC0-49B7-A0DE-456FD7846E18}" dt="2021-01-03T17:43:09.697" v="4047" actId="1076"/>
          <ac:spMkLst>
            <pc:docMk/>
            <pc:sldMk cId="3816084524" sldId="280"/>
            <ac:spMk id="9" creationId="{676F12C8-488B-44CF-96B3-97D6F3FBC2FD}"/>
          </ac:spMkLst>
        </pc:spChg>
        <pc:spChg chg="add mod">
          <ac:chgData name="SORAY CENGİZ" userId="f25ebff5-f457-41a5-a9d8-363b987b22ba" providerId="ADAL" clId="{21AFB8C2-0FC0-49B7-A0DE-456FD7846E18}" dt="2021-01-03T17:43:19.910" v="4058" actId="20577"/>
          <ac:spMkLst>
            <pc:docMk/>
            <pc:sldMk cId="3816084524" sldId="280"/>
            <ac:spMk id="10" creationId="{122B3635-5725-44EA-A3FC-9819370045DF}"/>
          </ac:spMkLst>
        </pc:spChg>
        <pc:spChg chg="add mod">
          <ac:chgData name="SORAY CENGİZ" userId="f25ebff5-f457-41a5-a9d8-363b987b22ba" providerId="ADAL" clId="{21AFB8C2-0FC0-49B7-A0DE-456FD7846E18}" dt="2021-01-03T17:43:24.454" v="4067" actId="20577"/>
          <ac:spMkLst>
            <pc:docMk/>
            <pc:sldMk cId="3816084524" sldId="280"/>
            <ac:spMk id="11" creationId="{D1681C39-72BA-4613-9164-DA72C8C77674}"/>
          </ac:spMkLst>
        </pc:spChg>
        <pc:spChg chg="add">
          <ac:chgData name="SORAY CENGİZ" userId="f25ebff5-f457-41a5-a9d8-363b987b22ba" providerId="ADAL" clId="{21AFB8C2-0FC0-49B7-A0DE-456FD7846E18}" dt="2021-01-03T17:42:11.409" v="4033" actId="26606"/>
          <ac:spMkLst>
            <pc:docMk/>
            <pc:sldMk cId="3816084524" sldId="280"/>
            <ac:spMk id="16" creationId="{A2AEA782-0EA4-42E9-871D-7401D6A09739}"/>
          </ac:spMkLst>
        </pc:spChg>
        <pc:spChg chg="add">
          <ac:chgData name="SORAY CENGİZ" userId="f25ebff5-f457-41a5-a9d8-363b987b22ba" providerId="ADAL" clId="{21AFB8C2-0FC0-49B7-A0DE-456FD7846E18}" dt="2021-01-03T17:42:11.409" v="4033" actId="26606"/>
          <ac:spMkLst>
            <pc:docMk/>
            <pc:sldMk cId="3816084524" sldId="280"/>
            <ac:spMk id="18" creationId="{B0992639-1CDA-4FE6-BB95-E13221490740}"/>
          </ac:spMkLst>
        </pc:spChg>
        <pc:picChg chg="add mod ord modCrop">
          <ac:chgData name="SORAY CENGİZ" userId="f25ebff5-f457-41a5-a9d8-363b987b22ba" providerId="ADAL" clId="{21AFB8C2-0FC0-49B7-A0DE-456FD7846E18}" dt="2021-01-03T17:42:11.409" v="4033" actId="26606"/>
          <ac:picMkLst>
            <pc:docMk/>
            <pc:sldMk cId="3816084524" sldId="280"/>
            <ac:picMk id="4" creationId="{E38D7AB0-C8F5-4FF7-95A2-ED9AA1F6C620}"/>
          </ac:picMkLst>
        </pc:picChg>
        <pc:picChg chg="add mod modCrop">
          <ac:chgData name="SORAY CENGİZ" userId="f25ebff5-f457-41a5-a9d8-363b987b22ba" providerId="ADAL" clId="{21AFB8C2-0FC0-49B7-A0DE-456FD7846E18}" dt="2021-01-03T17:44:34.570" v="4077" actId="1076"/>
          <ac:picMkLst>
            <pc:docMk/>
            <pc:sldMk cId="3816084524" sldId="280"/>
            <ac:picMk id="7" creationId="{DD85E919-54F7-4C3D-874D-CE1BD7162A15}"/>
          </ac:picMkLst>
        </pc:picChg>
      </pc:sldChg>
      <pc:sldChg chg="addSp delSp modSp new mod setBg">
        <pc:chgData name="SORAY CENGİZ" userId="f25ebff5-f457-41a5-a9d8-363b987b22ba" providerId="ADAL" clId="{21AFB8C2-0FC0-49B7-A0DE-456FD7846E18}" dt="2021-01-03T17:51:36.970" v="4657" actId="1076"/>
        <pc:sldMkLst>
          <pc:docMk/>
          <pc:sldMk cId="835215154" sldId="281"/>
        </pc:sldMkLst>
        <pc:spChg chg="del">
          <ac:chgData name="SORAY CENGİZ" userId="f25ebff5-f457-41a5-a9d8-363b987b22ba" providerId="ADAL" clId="{21AFB8C2-0FC0-49B7-A0DE-456FD7846E18}" dt="2021-01-03T17:51:04.949" v="4648" actId="478"/>
          <ac:spMkLst>
            <pc:docMk/>
            <pc:sldMk cId="835215154" sldId="281"/>
            <ac:spMk id="2" creationId="{0511F013-2E58-46BE-83F7-47B16E721281}"/>
          </ac:spMkLst>
        </pc:spChg>
        <pc:spChg chg="mod">
          <ac:chgData name="SORAY CENGİZ" userId="f25ebff5-f457-41a5-a9d8-363b987b22ba" providerId="ADAL" clId="{21AFB8C2-0FC0-49B7-A0DE-456FD7846E18}" dt="2021-01-03T17:51:36.970" v="4657" actId="1076"/>
          <ac:spMkLst>
            <pc:docMk/>
            <pc:sldMk cId="835215154" sldId="281"/>
            <ac:spMk id="3" creationId="{523DAB8C-E691-47F9-B2E1-9464D2A6F087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8" creationId="{5A0118C5-4F8D-4CF4-BADD-53FEACC6C42A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10" creationId="{4E0A5C5C-2A95-428E-9F6A-0D29EBD57C9F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12" creationId="{1056F38F-7C4E-461D-8709-7D0024AE1F79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14" creationId="{C7278469-3C3C-49CE-AEEE-E176A4900B78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20" creationId="{4C6598AB-1C17-4D54-951C-A082D94ACB7A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22" creationId="{C83B66D7-137D-4AC1-B172-53D60F08BEB5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24" creationId="{F6B92503-6984-4D15-8B98-8718709B785D}"/>
          </ac:spMkLst>
        </pc:spChg>
        <pc:spChg chg="add">
          <ac:chgData name="SORAY CENGİZ" userId="f25ebff5-f457-41a5-a9d8-363b987b22ba" providerId="ADAL" clId="{21AFB8C2-0FC0-49B7-A0DE-456FD7846E18}" dt="2021-01-03T17:51:13.291" v="4650" actId="26606"/>
          <ac:spMkLst>
            <pc:docMk/>
            <pc:sldMk cId="835215154" sldId="281"/>
            <ac:spMk id="26" creationId="{08DDF938-524E-4C18-A47D-C00627832366}"/>
          </ac:spMkLst>
        </pc:spChg>
        <pc:grpChg chg="add">
          <ac:chgData name="SORAY CENGİZ" userId="f25ebff5-f457-41a5-a9d8-363b987b22ba" providerId="ADAL" clId="{21AFB8C2-0FC0-49B7-A0DE-456FD7846E18}" dt="2021-01-03T17:51:13.291" v="4650" actId="26606"/>
          <ac:grpSpMkLst>
            <pc:docMk/>
            <pc:sldMk cId="835215154" sldId="281"/>
            <ac:grpSpMk id="16" creationId="{93DC754C-7E09-422D-A8BB-AF632E90DFA2}"/>
          </ac:grpSpMkLst>
        </pc:grpChg>
        <pc:grpChg chg="add">
          <ac:chgData name="SORAY CENGİZ" userId="f25ebff5-f457-41a5-a9d8-363b987b22ba" providerId="ADAL" clId="{21AFB8C2-0FC0-49B7-A0DE-456FD7846E18}" dt="2021-01-03T17:51:13.291" v="4650" actId="26606"/>
          <ac:grpSpMkLst>
            <pc:docMk/>
            <pc:sldMk cId="835215154" sldId="281"/>
            <ac:grpSpMk id="28" creationId="{3773FAF5-C452-4455-9411-D6AF5EBD4CA9}"/>
          </ac:grpSpMkLst>
        </pc:grpChg>
      </pc:sldChg>
      <pc:sldChg chg="addSp delSp modSp add del mod ord">
        <pc:chgData name="SORAY CENGİZ" userId="f25ebff5-f457-41a5-a9d8-363b987b22ba" providerId="ADAL" clId="{21AFB8C2-0FC0-49B7-A0DE-456FD7846E18}" dt="2021-01-03T17:32:20.169" v="3518" actId="47"/>
        <pc:sldMkLst>
          <pc:docMk/>
          <pc:sldMk cId="2604767604" sldId="281"/>
        </pc:sldMkLst>
        <pc:spChg chg="add del mod">
          <ac:chgData name="SORAY CENGİZ" userId="f25ebff5-f457-41a5-a9d8-363b987b22ba" providerId="ADAL" clId="{21AFB8C2-0FC0-49B7-A0DE-456FD7846E18}" dt="2021-01-03T17:29:21.304" v="3513" actId="478"/>
          <ac:spMkLst>
            <pc:docMk/>
            <pc:sldMk cId="2604767604" sldId="281"/>
            <ac:spMk id="4" creationId="{77A53813-786E-467F-851D-9E0215370586}"/>
          </ac:spMkLst>
        </pc:spChg>
        <pc:picChg chg="add mod">
          <ac:chgData name="SORAY CENGİZ" userId="f25ebff5-f457-41a5-a9d8-363b987b22ba" providerId="ADAL" clId="{21AFB8C2-0FC0-49B7-A0DE-456FD7846E18}" dt="2021-01-03T17:32:16.445" v="3517" actId="1076"/>
          <ac:picMkLst>
            <pc:docMk/>
            <pc:sldMk cId="2604767604" sldId="281"/>
            <ac:picMk id="6" creationId="{984B36A8-8C22-49FB-8278-D835B2FAB338}"/>
          </ac:picMkLst>
        </pc:picChg>
        <pc:picChg chg="del">
          <ac:chgData name="SORAY CENGİZ" userId="f25ebff5-f457-41a5-a9d8-363b987b22ba" providerId="ADAL" clId="{21AFB8C2-0FC0-49B7-A0DE-456FD7846E18}" dt="2021-01-03T17:29:19.099" v="3511" actId="478"/>
          <ac:picMkLst>
            <pc:docMk/>
            <pc:sldMk cId="2604767604" sldId="281"/>
            <ac:picMk id="9" creationId="{D86AFBDC-6988-4F96-97B6-C31781A962B6}"/>
          </ac:picMkLst>
        </pc:picChg>
        <pc:picChg chg="del">
          <ac:chgData name="SORAY CENGİZ" userId="f25ebff5-f457-41a5-a9d8-363b987b22ba" providerId="ADAL" clId="{21AFB8C2-0FC0-49B7-A0DE-456FD7846E18}" dt="2021-01-03T17:29:18.225" v="3510" actId="478"/>
          <ac:picMkLst>
            <pc:docMk/>
            <pc:sldMk cId="2604767604" sldId="281"/>
            <ac:picMk id="11" creationId="{37CF308D-B2A7-4A99-AA12-9FC7A65EB660}"/>
          </ac:picMkLst>
        </pc:picChg>
        <pc:picChg chg="del">
          <ac:chgData name="SORAY CENGİZ" userId="f25ebff5-f457-41a5-a9d8-363b987b22ba" providerId="ADAL" clId="{21AFB8C2-0FC0-49B7-A0DE-456FD7846E18}" dt="2021-01-03T17:29:20.072" v="3512" actId="478"/>
          <ac:picMkLst>
            <pc:docMk/>
            <pc:sldMk cId="2604767604" sldId="281"/>
            <ac:picMk id="13" creationId="{14FCF12E-576F-46AF-AC08-0A1ADA48E4F7}"/>
          </ac:picMkLst>
        </pc:picChg>
      </pc:sldChg>
      <pc:sldChg chg="new del">
        <pc:chgData name="SORAY CENGİZ" userId="f25ebff5-f457-41a5-a9d8-363b987b22ba" providerId="ADAL" clId="{21AFB8C2-0FC0-49B7-A0DE-456FD7846E18}" dt="2021-01-03T17:50:57.183" v="4636" actId="47"/>
        <pc:sldMkLst>
          <pc:docMk/>
          <pc:sldMk cId="1187364096" sldId="282"/>
        </pc:sldMkLst>
      </pc:sldChg>
      <pc:sldChg chg="modSp add">
        <pc:chgData name="SORAY CENGİZ" userId="f25ebff5-f457-41a5-a9d8-363b987b22ba" providerId="ADAL" clId="{21AFB8C2-0FC0-49B7-A0DE-456FD7846E18}" dt="2021-01-03T17:52:56.907" v="4670" actId="14826"/>
        <pc:sldMkLst>
          <pc:docMk/>
          <pc:sldMk cId="3236377798" sldId="282"/>
        </pc:sldMkLst>
        <pc:picChg chg="mod">
          <ac:chgData name="SORAY CENGİZ" userId="f25ebff5-f457-41a5-a9d8-363b987b22ba" providerId="ADAL" clId="{21AFB8C2-0FC0-49B7-A0DE-456FD7846E18}" dt="2021-01-03T17:52:56.907" v="4670" actId="14826"/>
          <ac:picMkLst>
            <pc:docMk/>
            <pc:sldMk cId="3236377798" sldId="282"/>
            <ac:picMk id="5" creationId="{BACE3018-F240-4863-B8A5-801BF015929C}"/>
          </ac:picMkLst>
        </pc:picChg>
      </pc:sldChg>
      <pc:sldChg chg="modSp add">
        <pc:chgData name="SORAY CENGİZ" userId="f25ebff5-f457-41a5-a9d8-363b987b22ba" providerId="ADAL" clId="{21AFB8C2-0FC0-49B7-A0DE-456FD7846E18}" dt="2021-01-03T17:54:00.438" v="4674" actId="14826"/>
        <pc:sldMkLst>
          <pc:docMk/>
          <pc:sldMk cId="3341554324" sldId="283"/>
        </pc:sldMkLst>
        <pc:picChg chg="mod">
          <ac:chgData name="SORAY CENGİZ" userId="f25ebff5-f457-41a5-a9d8-363b987b22ba" providerId="ADAL" clId="{21AFB8C2-0FC0-49B7-A0DE-456FD7846E18}" dt="2021-01-03T17:54:00.438" v="4674" actId="14826"/>
          <ac:picMkLst>
            <pc:docMk/>
            <pc:sldMk cId="3341554324" sldId="283"/>
            <ac:picMk id="5" creationId="{BACE3018-F240-4863-B8A5-801BF015929C}"/>
          </ac:picMkLst>
        </pc:picChg>
      </pc:sldChg>
      <pc:sldChg chg="modSp add">
        <pc:chgData name="SORAY CENGİZ" userId="f25ebff5-f457-41a5-a9d8-363b987b22ba" providerId="ADAL" clId="{21AFB8C2-0FC0-49B7-A0DE-456FD7846E18}" dt="2021-01-03T17:53:31.320" v="4672" actId="14826"/>
        <pc:sldMkLst>
          <pc:docMk/>
          <pc:sldMk cId="1456403996" sldId="284"/>
        </pc:sldMkLst>
        <pc:picChg chg="mod">
          <ac:chgData name="SORAY CENGİZ" userId="f25ebff5-f457-41a5-a9d8-363b987b22ba" providerId="ADAL" clId="{21AFB8C2-0FC0-49B7-A0DE-456FD7846E18}" dt="2021-01-03T17:53:31.320" v="4672" actId="14826"/>
          <ac:picMkLst>
            <pc:docMk/>
            <pc:sldMk cId="1456403996" sldId="284"/>
            <ac:picMk id="5" creationId="{BACE3018-F240-4863-B8A5-801BF015929C}"/>
          </ac:picMkLst>
        </pc:picChg>
      </pc:sldChg>
      <pc:sldChg chg="modSp add">
        <pc:chgData name="SORAY CENGİZ" userId="f25ebff5-f457-41a5-a9d8-363b987b22ba" providerId="ADAL" clId="{21AFB8C2-0FC0-49B7-A0DE-456FD7846E18}" dt="2021-01-03T17:53:12.411" v="4671" actId="14826"/>
        <pc:sldMkLst>
          <pc:docMk/>
          <pc:sldMk cId="1481334741" sldId="285"/>
        </pc:sldMkLst>
        <pc:picChg chg="mod">
          <ac:chgData name="SORAY CENGİZ" userId="f25ebff5-f457-41a5-a9d8-363b987b22ba" providerId="ADAL" clId="{21AFB8C2-0FC0-49B7-A0DE-456FD7846E18}" dt="2021-01-03T17:53:12.411" v="4671" actId="14826"/>
          <ac:picMkLst>
            <pc:docMk/>
            <pc:sldMk cId="1481334741" sldId="285"/>
            <ac:picMk id="5" creationId="{BACE3018-F240-4863-B8A5-801BF015929C}"/>
          </ac:picMkLst>
        </pc:picChg>
      </pc:sldChg>
      <pc:sldChg chg="modSp add">
        <pc:chgData name="SORAY CENGİZ" userId="f25ebff5-f457-41a5-a9d8-363b987b22ba" providerId="ADAL" clId="{21AFB8C2-0FC0-49B7-A0DE-456FD7846E18}" dt="2021-01-03T17:54:28.303" v="4676" actId="14826"/>
        <pc:sldMkLst>
          <pc:docMk/>
          <pc:sldMk cId="2845432439" sldId="286"/>
        </pc:sldMkLst>
        <pc:picChg chg="mod">
          <ac:chgData name="SORAY CENGİZ" userId="f25ebff5-f457-41a5-a9d8-363b987b22ba" providerId="ADAL" clId="{21AFB8C2-0FC0-49B7-A0DE-456FD7846E18}" dt="2021-01-03T17:54:28.303" v="4676" actId="14826"/>
          <ac:picMkLst>
            <pc:docMk/>
            <pc:sldMk cId="2845432439" sldId="286"/>
            <ac:picMk id="5" creationId="{BACE3018-F240-4863-B8A5-801BF015929C}"/>
          </ac:picMkLst>
        </pc:picChg>
      </pc:sldChg>
      <pc:sldChg chg="modSp add">
        <pc:chgData name="SORAY CENGİZ" userId="f25ebff5-f457-41a5-a9d8-363b987b22ba" providerId="ADAL" clId="{21AFB8C2-0FC0-49B7-A0DE-456FD7846E18}" dt="2021-01-03T17:56:11.550" v="4763" actId="14826"/>
        <pc:sldMkLst>
          <pc:docMk/>
          <pc:sldMk cId="1708193564" sldId="287"/>
        </pc:sldMkLst>
        <pc:picChg chg="mod">
          <ac:chgData name="SORAY CENGİZ" userId="f25ebff5-f457-41a5-a9d8-363b987b22ba" providerId="ADAL" clId="{21AFB8C2-0FC0-49B7-A0DE-456FD7846E18}" dt="2021-01-03T17:56:11.550" v="4763" actId="14826"/>
          <ac:picMkLst>
            <pc:docMk/>
            <pc:sldMk cId="1708193564" sldId="287"/>
            <ac:picMk id="5" creationId="{BACE3018-F240-4863-B8A5-801BF015929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FF68A5-F3FD-4C8E-910B-A1664687F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37130E-8E49-4F6F-AD20-92BD46D8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CB46DB-8EA6-461D-88CC-E23B8DCC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F588BB-F600-4E38-931E-DD780377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FD3B0D-3CBA-42D9-AE32-CB50F162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18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B14AE0-9E96-4254-845A-5D33D387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4D2A9BB-61DE-479D-A872-C4DF9128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6771B6E-C8A1-4919-AE03-195F8B9B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B3D2192-F4A8-4163-B584-B89D7541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BADF9B-0BB0-486B-BB7E-1BAB946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53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C197013-25CD-4541-91B2-1EA38A258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5FBC975-1973-4F49-B755-70E22E6F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EB12AB2-9A31-47E5-94CF-4561AC6E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90634DD-47F3-4E0E-84D2-D59B0E87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2A7D066-4FA4-4AA3-8D3F-94BE4E16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01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52B671-CCBB-4E2F-B21B-AA02DBA0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7403ED-5CE3-4B18-8B92-C8F07A50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4517EA3-D291-450B-A3A7-C0D3C786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A55136-0107-4E9B-8645-8ACCF129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160E15-D973-4E62-A979-82A917AB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757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412CA8-D806-4F84-997C-A1F3A558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E4FBE6F-8DB3-4F92-AD5B-F90A1B0B4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CED1278-C7BF-4C36-BD91-BF53BE87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C42FBC-ABE0-49AF-8B0E-BC9F55FF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E852E87-6E63-481B-A9CC-6158074A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273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51E2A0-AAF8-4DCF-9B44-79CA4BBA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E711B3-1B8C-42D2-8062-A4D46E7AA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92383E7-CA0C-4C93-B541-E09F34466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CB00DC7-74DD-4ACF-872F-81C989AF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838E78-0752-4EE4-8AC8-8099B436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79D38DF-7154-40A8-B9DF-924D91F3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422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219D86-343B-4EC5-914C-D827D381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B269380-7A5E-4531-BF29-374625EA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1C9686-3DCB-4D51-945D-D71B7147E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5D6AE42-E425-49B9-BE72-8E0C6DA28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A6E5618-DEBE-4808-B06E-C008C6256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7DBB519-DB69-4CC0-AEDC-8470F632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9A16220-CB64-4683-9E0C-99BD2661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32FA6C5-139B-4898-9DD9-92ED3E6A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67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5CF821-925F-448B-BED6-5852F197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86B31C3-D0F7-4728-AD23-92B99336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244CD04-3912-4D2D-84F8-0FBABF4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F1C333F-7091-4547-9885-1A8B8FC5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427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D69D518-5402-4964-8475-CC8683AC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DB003AA-37E1-48F6-AC5E-EA168297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861459E-6290-407C-AA96-D3E5CD12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4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0D8033-2A0A-4E8F-9427-A8A3C6B5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B571A0-9385-40D3-92FB-2BAF654BE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A8AD22-A32C-4B6D-AC47-390136CF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114343C-B354-4B27-9319-25D8C8CA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04BEE1-4C16-482D-B997-D2ADA521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FBE3CF6-323D-4604-81A8-FDADB88D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723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1A654C-402A-4FF3-931F-E6736032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6ADECF1-7CBC-4CD7-9E20-2051DE7F4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9B7C85-618A-4DD3-BF52-1F7515FA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72D03A-663B-4291-AFA8-61EA8B62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8987DEA-3859-4C30-8D48-E2C62F85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32C73D7-79B9-4F65-AAC1-B3098ED7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129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713F532-8A62-4D6B-BB9B-5921C2FF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D79C7EB-5C28-4924-9FD7-BDE6C331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54AFAB-4F74-4305-95FF-ED48D4422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5525-3A7C-4178-A499-7831C805FCE2}" type="datetimeFigureOut">
              <a:rPr lang="tr-TR" smtClean="0"/>
              <a:t>3.01.2021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33506D6-A5C7-435F-9BF3-8062EA8D5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1B2D82-CEC0-4234-87BC-C4DD077D7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9ECF0-5BDA-4DF0-AA05-167755D4609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767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E4B746-29F3-4368-8685-B3633FCA1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41" r="-1" b="1066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CEC14A5-8B15-4DE4-8497-81BEC3EA9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25" y="1128613"/>
            <a:ext cx="10544175" cy="3063240"/>
          </a:xfrm>
        </p:spPr>
        <p:txBody>
          <a:bodyPr>
            <a:normAutofit/>
          </a:bodyPr>
          <a:lstStyle/>
          <a:p>
            <a:r>
              <a:rPr lang="tr-TR" sz="6600" dirty="0">
                <a:solidFill>
                  <a:srgbClr val="FFFFFF"/>
                </a:solidFill>
              </a:rPr>
              <a:t>ELM 463 </a:t>
            </a:r>
            <a:br>
              <a:rPr lang="tr-TR" sz="6600" dirty="0">
                <a:solidFill>
                  <a:srgbClr val="FFFFFF"/>
                </a:solidFill>
              </a:rPr>
            </a:br>
            <a:r>
              <a:rPr lang="tr-TR" sz="6600" dirty="0">
                <a:solidFill>
                  <a:srgbClr val="FFFFFF"/>
                </a:solidFill>
              </a:rPr>
              <a:t>Görüntü İşlemenin Temelleri Dönem Projesi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EEDEACC-94FC-49BB-BA72-D703B1F6B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tr-TR" sz="3000" dirty="0">
                <a:solidFill>
                  <a:srgbClr val="FFFFFF"/>
                </a:solidFill>
              </a:rPr>
              <a:t>Hazırlayan:</a:t>
            </a:r>
          </a:p>
          <a:p>
            <a:r>
              <a:rPr lang="tr-TR" dirty="0" err="1">
                <a:solidFill>
                  <a:srgbClr val="FFFFFF"/>
                </a:solidFill>
              </a:rPr>
              <a:t>Soray</a:t>
            </a:r>
            <a:r>
              <a:rPr lang="tr-TR" dirty="0">
                <a:solidFill>
                  <a:srgbClr val="FFFFFF"/>
                </a:solidFill>
              </a:rPr>
              <a:t> CENGİZ </a:t>
            </a:r>
          </a:p>
          <a:p>
            <a:r>
              <a:rPr lang="tr-TR" dirty="0">
                <a:solidFill>
                  <a:srgbClr val="FFFFFF"/>
                </a:solidFill>
              </a:rPr>
              <a:t>161024077</a:t>
            </a:r>
          </a:p>
          <a:p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4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3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EFE1A8-4852-4313-BC5E-2B9F5AF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Eşikleme Yöntemi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B0FB9-3E3F-4CDE-97A4-D31599DD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2"/>
                </a:solidFill>
              </a:rPr>
              <a:t>	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C831539-5966-4421-B73F-37F3551C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" b="5321"/>
          <a:stretch/>
        </p:blipFill>
        <p:spPr>
          <a:xfrm>
            <a:off x="4432656" y="590550"/>
            <a:ext cx="3151030" cy="31224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>
            <a:extLst>
              <a:ext uri="{FF2B5EF4-FFF2-40B4-BE49-F238E27FC236}">
                <a16:creationId xmlns:a16="http://schemas.microsoft.com/office/drawing/2014/main" id="{F2C755CC-E885-4D60-AA8A-04CDC7C2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" b="1978"/>
          <a:stretch/>
        </p:blipFill>
        <p:spPr>
          <a:xfrm>
            <a:off x="8144067" y="1491630"/>
            <a:ext cx="3835732" cy="23512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54994548-F41D-4F5F-BBAA-E1F72E8F1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 b="2179"/>
          <a:stretch/>
        </p:blipFill>
        <p:spPr>
          <a:xfrm>
            <a:off x="127327" y="99191"/>
            <a:ext cx="3920608" cy="239451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A91F8356-C105-4C06-B681-660E4E31A494}"/>
              </a:ext>
            </a:extLst>
          </p:cNvPr>
          <p:cNvSpPr txBox="1"/>
          <p:nvPr/>
        </p:nvSpPr>
        <p:spPr>
          <a:xfrm>
            <a:off x="212201" y="2761865"/>
            <a:ext cx="265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6. </a:t>
            </a:r>
            <a:r>
              <a:rPr lang="tr-TR" sz="2800" dirty="0" err="1"/>
              <a:t>İterasyon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83818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EFE1A8-4852-4313-BC5E-2B9F5AF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Eşikleme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Yöntemi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B0FB9-3E3F-4CDE-97A4-D31599DD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597" y="5709599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2"/>
                </a:solidFill>
              </a:rPr>
              <a:t>	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C831539-5966-4421-B73F-37F3551C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6079"/>
          <a:stretch/>
        </p:blipFill>
        <p:spPr>
          <a:xfrm>
            <a:off x="4432656" y="590550"/>
            <a:ext cx="3151030" cy="31224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>
            <a:extLst>
              <a:ext uri="{FF2B5EF4-FFF2-40B4-BE49-F238E27FC236}">
                <a16:creationId xmlns:a16="http://schemas.microsoft.com/office/drawing/2014/main" id="{F2C755CC-E885-4D60-AA8A-04CDC7C2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8144067" y="1491630"/>
            <a:ext cx="3835732" cy="23512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54994548-F41D-4F5F-BBAA-E1F72E8F1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" b="1914"/>
          <a:stretch/>
        </p:blipFill>
        <p:spPr>
          <a:xfrm>
            <a:off x="127327" y="99191"/>
            <a:ext cx="3920608" cy="239451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A91F8356-C105-4C06-B681-660E4E31A494}"/>
              </a:ext>
            </a:extLst>
          </p:cNvPr>
          <p:cNvSpPr txBox="1"/>
          <p:nvPr/>
        </p:nvSpPr>
        <p:spPr>
          <a:xfrm>
            <a:off x="212201" y="2761865"/>
            <a:ext cx="286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12. </a:t>
            </a:r>
            <a:r>
              <a:rPr lang="tr-TR" sz="2800" dirty="0" err="1"/>
              <a:t>İterasyon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80070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3EF4F77-B822-4BFE-AB46-00E444075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5EFE1A8-4852-4313-BC5E-2B9F5AF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709" y="300475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Eşikleme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Sonucu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Edilen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Görüntü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5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B3C105-23B4-4605-991B-2BA00B68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2425716"/>
            <a:ext cx="91440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Morfolojik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Operatörler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DD85E919-54F7-4C3D-874D-CE1BD7162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27205" r="55277" b="9009"/>
          <a:stretch/>
        </p:blipFill>
        <p:spPr>
          <a:xfrm>
            <a:off x="4018617" y="-956"/>
            <a:ext cx="4073221" cy="1825675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18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İçerik Yer Tutucusu 4" descr="metin, çapraz bulmaca, Japon sürgülü kapısı, saat içeren bir resim&#10;&#10;Açıklama otomatik olarak oluşturuldu">
            <a:extLst>
              <a:ext uri="{FF2B5EF4-FFF2-40B4-BE49-F238E27FC236}">
                <a16:creationId xmlns:a16="http://schemas.microsoft.com/office/drawing/2014/main" id="{E38D7AB0-C8F5-4FF7-95A2-ED9AA1F6C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0" r="-2" b="6840"/>
          <a:stretch/>
        </p:blipFill>
        <p:spPr>
          <a:xfrm>
            <a:off x="20" y="4682838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D16F873-24E7-4423-ACB0-2AD174711259}"/>
              </a:ext>
            </a:extLst>
          </p:cNvPr>
          <p:cNvSpPr txBox="1"/>
          <p:nvPr/>
        </p:nvSpPr>
        <p:spPr>
          <a:xfrm>
            <a:off x="8173384" y="1065238"/>
            <a:ext cx="338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cv2.erode(</a:t>
            </a:r>
            <a:r>
              <a:rPr lang="tr-TR" dirty="0" err="1"/>
              <a:t>src</a:t>
            </a:r>
            <a:r>
              <a:rPr lang="tr-TR" dirty="0"/>
              <a:t>, </a:t>
            </a:r>
            <a:r>
              <a:rPr lang="tr-TR" dirty="0" err="1"/>
              <a:t>kernel</a:t>
            </a:r>
            <a:r>
              <a:rPr lang="tr-TR" dirty="0"/>
              <a:t>, </a:t>
            </a:r>
            <a:r>
              <a:rPr lang="tr-TR" dirty="0" err="1"/>
              <a:t>iterations</a:t>
            </a:r>
            <a:r>
              <a:rPr lang="tr-TR" dirty="0"/>
              <a:t>)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76F12C8-488B-44CF-96B3-97D6F3FBC2FD}"/>
              </a:ext>
            </a:extLst>
          </p:cNvPr>
          <p:cNvSpPr txBox="1"/>
          <p:nvPr/>
        </p:nvSpPr>
        <p:spPr>
          <a:xfrm>
            <a:off x="8173384" y="2918925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cv2.dilate(</a:t>
            </a:r>
            <a:r>
              <a:rPr lang="tr-TR" dirty="0" err="1"/>
              <a:t>src</a:t>
            </a:r>
            <a:r>
              <a:rPr lang="tr-TR" dirty="0"/>
              <a:t>, </a:t>
            </a:r>
            <a:r>
              <a:rPr lang="tr-TR" dirty="0" err="1"/>
              <a:t>kernel</a:t>
            </a:r>
            <a:r>
              <a:rPr lang="tr-TR" dirty="0"/>
              <a:t>, </a:t>
            </a:r>
            <a:r>
              <a:rPr lang="tr-TR" dirty="0" err="1"/>
              <a:t>iterations</a:t>
            </a:r>
            <a:r>
              <a:rPr lang="tr-TR" dirty="0"/>
              <a:t>)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122B3635-5725-44EA-A3FC-9819370045DF}"/>
              </a:ext>
            </a:extLst>
          </p:cNvPr>
          <p:cNvSpPr txBox="1"/>
          <p:nvPr/>
        </p:nvSpPr>
        <p:spPr>
          <a:xfrm>
            <a:off x="8173384" y="1419632"/>
            <a:ext cx="3388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         </a:t>
            </a:r>
            <a:r>
              <a:rPr lang="tr-TR" dirty="0" err="1"/>
              <a:t>Erosion</a:t>
            </a:r>
            <a:r>
              <a:rPr lang="tr-TR" dirty="0"/>
              <a:t> işlemi yaparken </a:t>
            </a:r>
            <a:r>
              <a:rPr lang="tr-TR" dirty="0" err="1"/>
              <a:t>src</a:t>
            </a:r>
            <a:r>
              <a:rPr lang="tr-TR" dirty="0"/>
              <a:t> olarak </a:t>
            </a:r>
            <a:r>
              <a:rPr lang="tr-TR" dirty="0" err="1"/>
              <a:t>eşikleme</a:t>
            </a:r>
            <a:r>
              <a:rPr lang="tr-TR" dirty="0"/>
              <a:t> sonucu elde edilen görüntünün tersi verilmektedir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1681C39-72BA-4613-9164-DA72C8C77674}"/>
              </a:ext>
            </a:extLst>
          </p:cNvPr>
          <p:cNvSpPr txBox="1"/>
          <p:nvPr/>
        </p:nvSpPr>
        <p:spPr>
          <a:xfrm>
            <a:off x="8173384" y="3296640"/>
            <a:ext cx="3266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         </a:t>
            </a:r>
            <a:r>
              <a:rPr lang="tr-TR" dirty="0" err="1"/>
              <a:t>Dilation</a:t>
            </a:r>
            <a:r>
              <a:rPr lang="tr-TR" dirty="0"/>
              <a:t> işlemi yapılırken </a:t>
            </a:r>
            <a:r>
              <a:rPr lang="tr-TR" dirty="0" err="1"/>
              <a:t>src</a:t>
            </a:r>
            <a:r>
              <a:rPr lang="tr-TR" dirty="0"/>
              <a:t> olarak </a:t>
            </a:r>
            <a:r>
              <a:rPr lang="tr-TR" dirty="0" err="1"/>
              <a:t>erosion</a:t>
            </a:r>
            <a:r>
              <a:rPr lang="tr-TR" dirty="0"/>
              <a:t> sonucunda elde edile görüntü verilmektedir.</a:t>
            </a:r>
          </a:p>
        </p:txBody>
      </p:sp>
    </p:spTree>
    <p:extLst>
      <p:ext uri="{BB962C8B-B14F-4D97-AF65-F5344CB8AC3E}">
        <p14:creationId xmlns:p14="http://schemas.microsoft.com/office/powerpoint/2010/main" val="381608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EFE1A8-4852-4313-BC5E-2B9F5AF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Morfolojik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Operatörler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D86AFBDC-6988-4F96-97B6-C31781A96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39883"/>
            <a:ext cx="3425609" cy="3533333"/>
          </a:xfrm>
          <a:prstGeom prst="rect">
            <a:avLst/>
          </a:prstGeom>
        </p:spPr>
      </p:pic>
      <p:pic>
        <p:nvPicPr>
          <p:cNvPr id="11" name="Resim 10" descr="metin, dişli içeren bir resim&#10;&#10;Açıklama otomatik olarak oluşturuldu">
            <a:extLst>
              <a:ext uri="{FF2B5EF4-FFF2-40B4-BE49-F238E27FC236}">
                <a16:creationId xmlns:a16="http://schemas.microsoft.com/office/drawing/2014/main" id="{37CF308D-B2A7-4A99-AA12-9FC7A65EB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611345"/>
            <a:ext cx="3433324" cy="339040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14FCF12E-576F-46AF-AC08-0A1ADA48E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554082"/>
            <a:ext cx="3423916" cy="354956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1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" name="İçerik Yer Tutucusu 5" descr="metin, çapraz bulmaca, iç mekan, beyaz içeren bir resim&#10;&#10;Açıklama otomatik olarak oluşturuldu">
            <a:extLst>
              <a:ext uri="{FF2B5EF4-FFF2-40B4-BE49-F238E27FC236}">
                <a16:creationId xmlns:a16="http://schemas.microsoft.com/office/drawing/2014/main" id="{1BBA2840-D1A9-4C6C-9105-F200BAC4D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r="-1" b="-1"/>
          <a:stretch/>
        </p:blipFill>
        <p:spPr>
          <a:xfrm>
            <a:off x="20" y="10"/>
            <a:ext cx="12188932" cy="5696067"/>
          </a:xfrm>
          <a:custGeom>
            <a:avLst/>
            <a:gdLst/>
            <a:ahLst/>
            <a:cxnLst/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71C95C98-36FE-412F-82FE-49FC658E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Bağlantılı Bileşen Analizi</a:t>
            </a:r>
          </a:p>
        </p:txBody>
      </p:sp>
    </p:spTree>
    <p:extLst>
      <p:ext uri="{BB962C8B-B14F-4D97-AF65-F5344CB8AC3E}">
        <p14:creationId xmlns:p14="http://schemas.microsoft.com/office/powerpoint/2010/main" val="382672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A0323AA-972C-4021-B5E0-5062D7D7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7" y="5091762"/>
            <a:ext cx="7262338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 err="1">
                <a:solidFill>
                  <a:srgbClr val="FFFFFF"/>
                </a:solidFill>
              </a:rPr>
              <a:t>Bağlantılı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Bileşen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Analizi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5" name="İçerik Yer Tutucusu 4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D5625005-9E7B-473A-A3B9-7E6DFC117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8" r="-1" b="4980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0ED8712D-D1EC-4FBB-935E-D8773FB92AD1}"/>
              </a:ext>
            </a:extLst>
          </p:cNvPr>
          <p:cNvSpPr txBox="1"/>
          <p:nvPr/>
        </p:nvSpPr>
        <p:spPr>
          <a:xfrm>
            <a:off x="8689026" y="5530334"/>
            <a:ext cx="286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cv2.connectedComponents()</a:t>
            </a:r>
          </a:p>
        </p:txBody>
      </p:sp>
    </p:spTree>
    <p:extLst>
      <p:ext uri="{BB962C8B-B14F-4D97-AF65-F5344CB8AC3E}">
        <p14:creationId xmlns:p14="http://schemas.microsoft.com/office/powerpoint/2010/main" val="52703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FFA8A49-627C-43B4-98A5-A47D3709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9" r="-1" b="-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E8CEAE-26A1-461A-AEAE-24E34925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Etiketlenmiş Görüntüden Motor Tespiti</a:t>
            </a:r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38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B71A6B-B65B-4D47-B636-25571A97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46" y="483120"/>
            <a:ext cx="3848125" cy="1776584"/>
          </a:xfrm>
        </p:spPr>
        <p:txBody>
          <a:bodyPr>
            <a:normAutofit fontScale="90000"/>
          </a:bodyPr>
          <a:lstStyle/>
          <a:p>
            <a:r>
              <a:rPr lang="tr-TR" dirty="0"/>
              <a:t>Etiketlenmiş Görüntüden Motor Tespiti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9147062D-9222-42A3-9555-0C56AB10E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69" y="3429000"/>
            <a:ext cx="5227587" cy="3032000"/>
          </a:xfr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6C99036-9C6A-4E3F-B53A-7152FF49A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43" y="3519367"/>
            <a:ext cx="3627433" cy="2827265"/>
          </a:xfrm>
          <a:prstGeom prst="rect">
            <a:avLst/>
          </a:prstGeom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94F19560-61C1-495F-90CB-086911693E3A}"/>
              </a:ext>
            </a:extLst>
          </p:cNvPr>
          <p:cNvSpPr txBox="1">
            <a:spLocks/>
          </p:cNvSpPr>
          <p:nvPr/>
        </p:nvSpPr>
        <p:spPr>
          <a:xfrm>
            <a:off x="665480" y="319665"/>
            <a:ext cx="6908800" cy="2228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sckit-image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module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 </a:t>
            </a:r>
          </a:p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cv2.connectedComponets tarafından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return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edildi.</a:t>
            </a:r>
          </a:p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Src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connected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components’den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bir önceki görüntü yani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dilation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’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outputudur</a:t>
            </a:r>
            <a:endParaRPr lang="tr-T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Props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=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measure.regionprops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(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src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=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props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[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index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].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</a:t>
            </a:r>
            <a:endParaRPr lang="tr-T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İf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condition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   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Contour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=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measure.find_contours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(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labels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 == </a:t>
            </a:r>
            <a:r>
              <a:rPr lang="tr-TR" sz="2400" dirty="0" err="1">
                <a:solidFill>
                  <a:schemeClr val="tx1">
                    <a:alpha val="80000"/>
                  </a:schemeClr>
                </a:solidFill>
              </a:rPr>
              <a:t>label</a:t>
            </a:r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, 0.5)[0]</a:t>
            </a:r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F94D9AA-0A18-4E4C-BB00-EB86151616E0}"/>
              </a:ext>
            </a:extLst>
          </p:cNvPr>
          <p:cNvSpPr txBox="1"/>
          <p:nvPr/>
        </p:nvSpPr>
        <p:spPr>
          <a:xfrm>
            <a:off x="7754328" y="3047667"/>
            <a:ext cx="410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major_axis</a:t>
            </a:r>
            <a:r>
              <a:rPr lang="tr-TR" dirty="0"/>
              <a:t> – </a:t>
            </a:r>
            <a:r>
              <a:rPr lang="tr-TR" dirty="0" err="1"/>
              <a:t>minor_axis</a:t>
            </a:r>
            <a:r>
              <a:rPr lang="tr-TR" dirty="0"/>
              <a:t> &lt; 20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D32E556C-DAD3-4E14-8059-28AE688CEA26}"/>
              </a:ext>
            </a:extLst>
          </p:cNvPr>
          <p:cNvSpPr txBox="1"/>
          <p:nvPr/>
        </p:nvSpPr>
        <p:spPr>
          <a:xfrm>
            <a:off x="1544319" y="3047667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Eccentricity</a:t>
            </a:r>
            <a:r>
              <a:rPr lang="tr-TR" dirty="0"/>
              <a:t> &lt; 0.70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106A3AA9-3557-4F21-907F-62604146037E}"/>
              </a:ext>
            </a:extLst>
          </p:cNvPr>
          <p:cNvSpPr txBox="1"/>
          <p:nvPr/>
        </p:nvSpPr>
        <p:spPr>
          <a:xfrm>
            <a:off x="5532120" y="3028855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area</a:t>
            </a:r>
            <a:r>
              <a:rPr lang="tr-TR" dirty="0"/>
              <a:t> &gt; 600</a:t>
            </a:r>
          </a:p>
        </p:txBody>
      </p:sp>
    </p:spTree>
    <p:extLst>
      <p:ext uri="{BB962C8B-B14F-4D97-AF65-F5344CB8AC3E}">
        <p14:creationId xmlns:p14="http://schemas.microsoft.com/office/powerpoint/2010/main" val="177367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7663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AA639DE-C3FC-44AD-9A2C-693DFD24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439" y="4900798"/>
            <a:ext cx="9175812" cy="1173700"/>
          </a:xfrm>
        </p:spPr>
        <p:txBody>
          <a:bodyPr anchor="t">
            <a:no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Uçaklardaki Motorların Yerlerini Tespit Etme</a:t>
            </a:r>
          </a:p>
        </p:txBody>
      </p:sp>
      <p:pic>
        <p:nvPicPr>
          <p:cNvPr id="5" name="İçerik Yer Tutucusu 4" descr="açık hava, gök, yol, uçak içeren bir resim&#10;&#10;Açıklama otomatik olarak oluşturuldu">
            <a:extLst>
              <a:ext uri="{FF2B5EF4-FFF2-40B4-BE49-F238E27FC236}">
                <a16:creationId xmlns:a16="http://schemas.microsoft.com/office/drawing/2014/main" id="{51F105EB-642F-4816-A521-2201F47FB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1" r="14696" b="-1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Resim 8" descr="uçak, gök, açık hava, havalimanı içeren bir resim&#10;&#10;Açıklama otomatik olarak oluşturuldu">
            <a:extLst>
              <a:ext uri="{FF2B5EF4-FFF2-40B4-BE49-F238E27FC236}">
                <a16:creationId xmlns:a16="http://schemas.microsoft.com/office/drawing/2014/main" id="{C56DDDF2-90C3-4D82-8C4A-5E7C1C99A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4" r="2169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Resim 6" descr="gök, uçak, açık hava, hava taşıtı içeren bir resim&#10;&#10;Açıklama otomatik olarak oluşturuldu">
            <a:extLst>
              <a:ext uri="{FF2B5EF4-FFF2-40B4-BE49-F238E27FC236}">
                <a16:creationId xmlns:a16="http://schemas.microsoft.com/office/drawing/2014/main" id="{7414A289-FFB3-4DE4-B343-276FC54E7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27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23637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48133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" b="138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45640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" b="203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170819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34155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CE3018-F240-4863-B8A5-801BF015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" b="24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D2FC4E-E584-4BC3-90B5-160A4E8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" y="4949682"/>
            <a:ext cx="1922145" cy="77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5200" dirty="0" err="1"/>
              <a:t>Output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845432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2E84D9A-EC36-4C5B-942C-B658A7A0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tr-TR">
                <a:solidFill>
                  <a:schemeClr val="bg1"/>
                </a:solidFill>
              </a:rPr>
              <a:t>Deney Sonuçları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82528A-B0CA-4EAC-BE3A-68E6ED0C1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7" y="153927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400" dirty="0">
                <a:solidFill>
                  <a:schemeClr val="bg1"/>
                </a:solidFill>
              </a:rPr>
              <a:t>16 Test Görüntüsü </a:t>
            </a:r>
          </a:p>
          <a:p>
            <a:r>
              <a:rPr lang="tr-TR" dirty="0">
                <a:solidFill>
                  <a:schemeClr val="bg1"/>
                </a:solidFill>
              </a:rPr>
              <a:t>6 – Tam Sonuç</a:t>
            </a:r>
          </a:p>
          <a:p>
            <a:r>
              <a:rPr lang="tr-TR" dirty="0">
                <a:solidFill>
                  <a:schemeClr val="bg1"/>
                </a:solidFill>
              </a:rPr>
              <a:t>5 – Alakasız Sonuç</a:t>
            </a:r>
          </a:p>
          <a:p>
            <a:r>
              <a:rPr lang="tr-TR" dirty="0">
                <a:solidFill>
                  <a:schemeClr val="bg1"/>
                </a:solidFill>
              </a:rPr>
              <a:t>3 – Bir fazla veya Bir az</a:t>
            </a:r>
          </a:p>
          <a:p>
            <a:r>
              <a:rPr lang="tr-TR" dirty="0">
                <a:solidFill>
                  <a:schemeClr val="bg1"/>
                </a:solidFill>
              </a:rPr>
              <a:t>2 – Birden fazla az veya çok</a:t>
            </a:r>
          </a:p>
          <a:p>
            <a:pPr marL="0" indent="0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r-TR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02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3DAB8C-E691-47F9-B2E1-9464D2A6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280" y="2783841"/>
            <a:ext cx="5052309" cy="1696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5000" dirty="0">
                <a:solidFill>
                  <a:schemeClr val="bg1"/>
                </a:solidFill>
              </a:rPr>
              <a:t>TEŞEKKÜRLER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21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6A05F3A7-1BB5-4C9E-8870-120BFA3B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40" y="926942"/>
            <a:ext cx="7866060" cy="707886"/>
          </a:xfrm>
        </p:spPr>
        <p:txBody>
          <a:bodyPr anchor="b"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Kullanılan Yöntemler: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6C5763-F37E-4C36-B826-F75D01A9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627" y="2784325"/>
            <a:ext cx="8288336" cy="3274052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>
                    <a:alpha val="80000"/>
                  </a:schemeClr>
                </a:solidFill>
              </a:rPr>
              <a:t>Eşikleme</a:t>
            </a:r>
            <a:endParaRPr lang="tr-TR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Ayrıt Saptama</a:t>
            </a:r>
          </a:p>
          <a:p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Morfolojik Operatörler</a:t>
            </a:r>
          </a:p>
          <a:p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Bağlantılı Bileşen Analizi</a:t>
            </a:r>
          </a:p>
          <a:p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Daire Tespiti(</a:t>
            </a:r>
            <a:r>
              <a:rPr lang="tr-TR" dirty="0" err="1">
                <a:solidFill>
                  <a:schemeClr val="bg1">
                    <a:alpha val="80000"/>
                  </a:schemeClr>
                </a:solidFill>
              </a:rPr>
              <a:t>Hough</a:t>
            </a:r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alpha val="80000"/>
                  </a:schemeClr>
                </a:solidFill>
              </a:rPr>
              <a:t>Transform</a:t>
            </a:r>
            <a:r>
              <a:rPr lang="tr-TR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8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346CAC-5B15-40F3-A099-DA2699AA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623130"/>
            <a:ext cx="4220967" cy="1438911"/>
          </a:xfrm>
        </p:spPr>
        <p:txBody>
          <a:bodyPr anchor="b">
            <a:normAutofit/>
          </a:bodyPr>
          <a:lstStyle/>
          <a:p>
            <a:r>
              <a:rPr lang="tr-TR" sz="4100" dirty="0">
                <a:solidFill>
                  <a:schemeClr val="bg1"/>
                </a:solidFill>
              </a:rPr>
              <a:t>Yeniden Boyutlandırma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Resim 4" descr="yol, uçak, açık hava, pist içeren bir resim&#10;&#10;Açıklama otomatik olarak oluşturuldu">
            <a:extLst>
              <a:ext uri="{FF2B5EF4-FFF2-40B4-BE49-F238E27FC236}">
                <a16:creationId xmlns:a16="http://schemas.microsoft.com/office/drawing/2014/main" id="{0FE3656A-BB89-4C4F-9916-AC68A37CD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22" y="1097999"/>
            <a:ext cx="4849488" cy="196404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39E449-B879-4CB6-A2A0-D85CD6A5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</a:rPr>
              <a:t>      Farklı boyutlara sahip tüm test görüntüleri belirlenen (1280, 800) boyuta çekilmiştir.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</a:rPr>
              <a:t>cv2.resize(</a:t>
            </a:r>
            <a:r>
              <a:rPr lang="tr-TR" sz="2000" dirty="0" err="1">
                <a:solidFill>
                  <a:schemeClr val="bg1"/>
                </a:solidFill>
              </a:rPr>
              <a:t>src</a:t>
            </a:r>
            <a:r>
              <a:rPr lang="tr-TR" sz="2000" dirty="0">
                <a:solidFill>
                  <a:schemeClr val="bg1"/>
                </a:solidFill>
              </a:rPr>
              <a:t>, (</a:t>
            </a:r>
            <a:r>
              <a:rPr lang="tr-TR" sz="2000" dirty="0" err="1">
                <a:solidFill>
                  <a:schemeClr val="bg1"/>
                </a:solidFill>
              </a:rPr>
              <a:t>fx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fy</a:t>
            </a:r>
            <a:r>
              <a:rPr lang="tr-TR" sz="2000" dirty="0">
                <a:solidFill>
                  <a:schemeClr val="bg1"/>
                </a:solidFill>
              </a:rPr>
              <a:t>), </a:t>
            </a:r>
            <a:r>
              <a:rPr lang="tr-TR" sz="2000" dirty="0" err="1">
                <a:solidFill>
                  <a:schemeClr val="bg1"/>
                </a:solidFill>
              </a:rPr>
              <a:t>interpolation</a:t>
            </a:r>
            <a:r>
              <a:rPr lang="tr-TR" sz="2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7" name="Resim 6" descr="yol, açık hava, pist, asfalt içeren bir resim&#10;&#10;Açıklama otomatik olarak oluşturuldu">
            <a:extLst>
              <a:ext uri="{FF2B5EF4-FFF2-40B4-BE49-F238E27FC236}">
                <a16:creationId xmlns:a16="http://schemas.microsoft.com/office/drawing/2014/main" id="{AA14B15F-43B1-4633-94ED-DC6A2FD6F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/>
          <a:stretch/>
        </p:blipFill>
        <p:spPr>
          <a:xfrm>
            <a:off x="6585046" y="3868480"/>
            <a:ext cx="4837061" cy="173804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A68BA1B-2875-47FF-A8DB-EE94C7A4E607}"/>
              </a:ext>
            </a:extLst>
          </p:cNvPr>
          <p:cNvSpPr txBox="1"/>
          <p:nvPr/>
        </p:nvSpPr>
        <p:spPr>
          <a:xfrm>
            <a:off x="6467475" y="3351260"/>
            <a:ext cx="2433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2200" i="1" dirty="0" err="1"/>
              <a:t>cv.INTER_NEAREST</a:t>
            </a:r>
            <a:endParaRPr lang="tr-TR" sz="2200" i="1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4BACB98-D9EC-41CA-B60A-BC1F6B5318C3}"/>
              </a:ext>
            </a:extLst>
          </p:cNvPr>
          <p:cNvSpPr txBox="1"/>
          <p:nvPr/>
        </p:nvSpPr>
        <p:spPr>
          <a:xfrm>
            <a:off x="6467475" y="607007"/>
            <a:ext cx="2162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2200" i="1" dirty="0" err="1"/>
              <a:t>cv.INTER_LINEAR</a:t>
            </a:r>
            <a:endParaRPr lang="tr-TR" sz="2200" i="1" dirty="0"/>
          </a:p>
        </p:txBody>
      </p:sp>
    </p:spTree>
    <p:extLst>
      <p:ext uri="{BB962C8B-B14F-4D97-AF65-F5344CB8AC3E}">
        <p14:creationId xmlns:p14="http://schemas.microsoft.com/office/powerpoint/2010/main" val="67986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8338B3-1081-4987-8D2C-4BEDD039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090" y="355088"/>
            <a:ext cx="5962237" cy="977900"/>
          </a:xfrm>
        </p:spPr>
        <p:txBody>
          <a:bodyPr/>
          <a:lstStyle/>
          <a:p>
            <a:r>
              <a:rPr lang="tr-TR" dirty="0"/>
              <a:t>Aydınlatma Problemleri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2CDF45A-B5D9-4F1A-9C75-334BC7957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983932"/>
            <a:ext cx="4861981" cy="127738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386E014-4C67-4651-9007-977B487F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407230"/>
            <a:ext cx="3368332" cy="2156647"/>
          </a:xfrm>
          <a:prstGeom prst="rect">
            <a:avLst/>
          </a:prstGeom>
        </p:spPr>
      </p:pic>
      <p:pic>
        <p:nvPicPr>
          <p:cNvPr id="9" name="Resim 8" descr="metin, silah, tabanca, bulanık içeren bir resim&#10;&#10;Açıklama otomatik olarak oluşturuldu">
            <a:extLst>
              <a:ext uri="{FF2B5EF4-FFF2-40B4-BE49-F238E27FC236}">
                <a16:creationId xmlns:a16="http://schemas.microsoft.com/office/drawing/2014/main" id="{8F0A37FD-F6AC-4E33-BAD8-4F733D28D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39" y="2983932"/>
            <a:ext cx="4968671" cy="125740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8BEA14E-69CC-4790-8BB1-6303D1214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51" y="4407230"/>
            <a:ext cx="3429297" cy="2095682"/>
          </a:xfrm>
          <a:prstGeom prst="rect">
            <a:avLst/>
          </a:prstGeom>
        </p:spPr>
      </p:pic>
      <p:pic>
        <p:nvPicPr>
          <p:cNvPr id="13" name="Resim 12" descr="metin, açık hava, hava taşıtı, uçak içeren bir resim&#10;&#10;Açıklama otomatik olarak oluşturuldu">
            <a:extLst>
              <a:ext uri="{FF2B5EF4-FFF2-40B4-BE49-F238E27FC236}">
                <a16:creationId xmlns:a16="http://schemas.microsoft.com/office/drawing/2014/main" id="{9BFAF85E-7C63-4E7B-AE25-E89211EA1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85" y="2963957"/>
            <a:ext cx="4762913" cy="125740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BEA9BFA8-2A7E-425F-A7BA-51A3ADB68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66" y="4407230"/>
            <a:ext cx="3375953" cy="2080440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C160F654-A63F-4E63-9B0F-2B5A6E8706D7}"/>
              </a:ext>
            </a:extLst>
          </p:cNvPr>
          <p:cNvSpPr txBox="1"/>
          <p:nvPr/>
        </p:nvSpPr>
        <p:spPr>
          <a:xfrm>
            <a:off x="4167493" y="2410908"/>
            <a:ext cx="244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Normalized</a:t>
            </a:r>
            <a:r>
              <a:rPr lang="tr-TR" dirty="0"/>
              <a:t> </a:t>
            </a:r>
            <a:r>
              <a:rPr lang="tr-TR" dirty="0" err="1"/>
              <a:t>Histogram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CD770838-C0C9-40D3-9493-379E0C678157}"/>
              </a:ext>
            </a:extLst>
          </p:cNvPr>
          <p:cNvSpPr txBox="1"/>
          <p:nvPr/>
        </p:nvSpPr>
        <p:spPr>
          <a:xfrm>
            <a:off x="983190" y="240965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Giriş Görüntüsü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E26DA5D5-8E42-4C8B-AD71-7577270A58C7}"/>
              </a:ext>
            </a:extLst>
          </p:cNvPr>
          <p:cNvSpPr txBox="1"/>
          <p:nvPr/>
        </p:nvSpPr>
        <p:spPr>
          <a:xfrm>
            <a:off x="7289654" y="2409659"/>
            <a:ext cx="44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Contrast</a:t>
            </a:r>
            <a:r>
              <a:rPr lang="tr-TR" dirty="0"/>
              <a:t> Limited </a:t>
            </a:r>
            <a:r>
              <a:rPr lang="tr-TR" dirty="0" err="1"/>
              <a:t>Adaptive</a:t>
            </a:r>
            <a:r>
              <a:rPr lang="tr-TR" dirty="0"/>
              <a:t> </a:t>
            </a:r>
            <a:r>
              <a:rPr lang="tr-TR" dirty="0" err="1"/>
              <a:t>Hist</a:t>
            </a:r>
            <a:r>
              <a:rPr lang="tr-TR" dirty="0"/>
              <a:t>. </a:t>
            </a:r>
            <a:r>
              <a:rPr lang="tr-TR" dirty="0" err="1"/>
              <a:t>Equ</a:t>
            </a:r>
            <a:r>
              <a:rPr lang="tr-TR" dirty="0"/>
              <a:t>. (CLAHE)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B79505E-5DE6-4D51-8135-002076C940E5}"/>
              </a:ext>
            </a:extLst>
          </p:cNvPr>
          <p:cNvSpPr txBox="1"/>
          <p:nvPr/>
        </p:nvSpPr>
        <p:spPr>
          <a:xfrm>
            <a:off x="4305300" y="1860786"/>
            <a:ext cx="258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1" dirty="0"/>
              <a:t>cv2.equalizeHist(</a:t>
            </a:r>
            <a:r>
              <a:rPr lang="tr-TR" i="1" dirty="0" err="1"/>
              <a:t>src</a:t>
            </a:r>
            <a:r>
              <a:rPr lang="tr-TR" i="1" dirty="0"/>
              <a:t>)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B4E3D0C2-7DBC-4D2F-880C-C06E85D39773}"/>
              </a:ext>
            </a:extLst>
          </p:cNvPr>
          <p:cNvSpPr txBox="1"/>
          <p:nvPr/>
        </p:nvSpPr>
        <p:spPr>
          <a:xfrm>
            <a:off x="7513260" y="1848086"/>
            <a:ext cx="388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1" dirty="0"/>
              <a:t>cv2.createCLAHE(</a:t>
            </a:r>
            <a:r>
              <a:rPr lang="tr-TR" i="1" dirty="0" err="1"/>
              <a:t>clipLimit</a:t>
            </a:r>
            <a:r>
              <a:rPr lang="tr-TR" i="1" dirty="0"/>
              <a:t>, </a:t>
            </a:r>
            <a:r>
              <a:rPr lang="tr-TR" i="1" dirty="0" err="1"/>
              <a:t>tileGridSize</a:t>
            </a:r>
            <a:r>
              <a:rPr lang="tr-TR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504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346CAC-5B15-40F3-A099-DA2699AA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20" y="4210050"/>
            <a:ext cx="3967162" cy="1366836"/>
          </a:xfrm>
        </p:spPr>
        <p:txBody>
          <a:bodyPr anchor="ctr">
            <a:normAutofit/>
          </a:bodyPr>
          <a:lstStyle/>
          <a:p>
            <a:r>
              <a:rPr lang="tr-TR" sz="4000" dirty="0"/>
              <a:t>Ayrık Saptama </a:t>
            </a:r>
          </a:p>
        </p:txBody>
      </p:sp>
      <p:pic>
        <p:nvPicPr>
          <p:cNvPr id="5" name="Resim 4" descr="harita içeren bir resim&#10;&#10;Açıklama otomatik olarak oluşturuldu">
            <a:extLst>
              <a:ext uri="{FF2B5EF4-FFF2-40B4-BE49-F238E27FC236}">
                <a16:creationId xmlns:a16="http://schemas.microsoft.com/office/drawing/2014/main" id="{62A9C4C5-459E-42E9-9088-075C12103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8" b="1018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39E449-B879-4CB6-A2A0-D85CD6A5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088" y="3869530"/>
            <a:ext cx="7485413" cy="26360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3200" dirty="0"/>
              <a:t>		</a:t>
            </a:r>
            <a:r>
              <a:rPr lang="tr-TR" sz="3200" dirty="0" err="1"/>
              <a:t>Canny</a:t>
            </a:r>
            <a:r>
              <a:rPr lang="tr-TR" sz="3200" dirty="0"/>
              <a:t> </a:t>
            </a:r>
            <a:r>
              <a:rPr lang="tr-TR" sz="3200" dirty="0" err="1"/>
              <a:t>Edge</a:t>
            </a:r>
            <a:r>
              <a:rPr lang="tr-TR" sz="3200" dirty="0"/>
              <a:t> </a:t>
            </a:r>
            <a:r>
              <a:rPr lang="tr-TR" sz="3200" dirty="0" err="1"/>
              <a:t>Detection</a:t>
            </a:r>
            <a:endParaRPr lang="tr-TR" sz="3200" dirty="0"/>
          </a:p>
          <a:p>
            <a:pPr marL="0" indent="0">
              <a:buNone/>
            </a:pPr>
            <a:r>
              <a:rPr lang="tr-TR" sz="1800" i="1" dirty="0"/>
              <a:t>cv2.Canny(</a:t>
            </a:r>
            <a:r>
              <a:rPr lang="tr-TR" sz="1800" i="1" dirty="0" err="1"/>
              <a:t>src</a:t>
            </a:r>
            <a:r>
              <a:rPr lang="tr-TR" sz="1800" i="1" dirty="0"/>
              <a:t>, Tao1, Tao2)         Tao1 = 100  &amp;  Tao2 = 140</a:t>
            </a:r>
          </a:p>
          <a:p>
            <a:r>
              <a:rPr lang="tr-TR" sz="1800" dirty="0" err="1"/>
              <a:t>Noise</a:t>
            </a:r>
            <a:r>
              <a:rPr lang="tr-TR" sz="1800" dirty="0"/>
              <a:t> </a:t>
            </a:r>
            <a:r>
              <a:rPr lang="tr-TR" sz="1800" dirty="0" err="1"/>
              <a:t>Reduction</a:t>
            </a:r>
            <a:endParaRPr lang="tr-TR" sz="1800" dirty="0"/>
          </a:p>
          <a:p>
            <a:r>
              <a:rPr lang="tr-TR" sz="1800" dirty="0" err="1"/>
              <a:t>Gradient</a:t>
            </a:r>
            <a:r>
              <a:rPr lang="tr-TR" sz="1800" dirty="0"/>
              <a:t> of </a:t>
            </a:r>
            <a:r>
              <a:rPr lang="tr-TR" sz="1800" dirty="0" err="1"/>
              <a:t>the</a:t>
            </a:r>
            <a:r>
              <a:rPr lang="tr-TR" sz="1800" dirty="0"/>
              <a:t> Image</a:t>
            </a:r>
          </a:p>
          <a:p>
            <a:r>
              <a:rPr lang="tr-TR" sz="1800" dirty="0" err="1"/>
              <a:t>Non-maximum</a:t>
            </a:r>
            <a:r>
              <a:rPr lang="tr-TR" sz="1800" dirty="0"/>
              <a:t> </a:t>
            </a:r>
            <a:r>
              <a:rPr lang="tr-TR" sz="1800" dirty="0" err="1"/>
              <a:t>Supression</a:t>
            </a:r>
            <a:endParaRPr lang="tr-TR" sz="1800" dirty="0"/>
          </a:p>
          <a:p>
            <a:r>
              <a:rPr lang="tr-TR" sz="1800" dirty="0" err="1"/>
              <a:t>Double</a:t>
            </a:r>
            <a:r>
              <a:rPr lang="tr-TR" sz="1800" dirty="0"/>
              <a:t> </a:t>
            </a:r>
            <a:r>
              <a:rPr lang="tr-TR" sz="1800" dirty="0" err="1"/>
              <a:t>Threshold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Hysteresis</a:t>
            </a:r>
            <a:endParaRPr lang="tr-TR" sz="1800" dirty="0"/>
          </a:p>
          <a:p>
            <a:pPr marL="0" indent="0">
              <a:buNone/>
            </a:pP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6268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FCA3B0E6-28F9-455C-B437-C04F524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97" y="4545792"/>
            <a:ext cx="3785030" cy="1777829"/>
          </a:xfrm>
        </p:spPr>
        <p:txBody>
          <a:bodyPr>
            <a:normAutofit/>
          </a:bodyPr>
          <a:lstStyle/>
          <a:p>
            <a:pPr algn="ctr"/>
            <a:r>
              <a:rPr lang="tr-TR" sz="4000" dirty="0" err="1"/>
              <a:t>Hough</a:t>
            </a:r>
            <a:r>
              <a:rPr lang="tr-TR" sz="4000" dirty="0"/>
              <a:t> </a:t>
            </a:r>
            <a:r>
              <a:rPr lang="tr-TR" sz="4000" dirty="0" err="1"/>
              <a:t>Transform</a:t>
            </a:r>
            <a:r>
              <a:rPr lang="tr-TR" sz="4000" dirty="0"/>
              <a:t> </a:t>
            </a:r>
            <a:br>
              <a:rPr lang="tr-TR" sz="4000" dirty="0"/>
            </a:b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Circle</a:t>
            </a:r>
            <a:endParaRPr lang="tr-TR" sz="4000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3F1EE36E-9D0F-4AC5-8B3C-8A2514E3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0" b="4255"/>
          <a:stretch/>
        </p:blipFill>
        <p:spPr>
          <a:xfrm>
            <a:off x="20" y="10"/>
            <a:ext cx="5502781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37F0D84-C06C-4AB6-A0DB-D238F130D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6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752997-7474-4DBA-8C66-968F6434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677" y="4571423"/>
            <a:ext cx="7135938" cy="20158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dirty="0"/>
              <a:t>	</a:t>
            </a:r>
            <a:r>
              <a:rPr lang="tr-TR" sz="1800" dirty="0" err="1"/>
              <a:t>Hough</a:t>
            </a:r>
            <a:r>
              <a:rPr lang="tr-TR" sz="1800" dirty="0"/>
              <a:t> </a:t>
            </a:r>
            <a:r>
              <a:rPr lang="tr-TR" sz="1800" dirty="0" err="1"/>
              <a:t>Transform</a:t>
            </a:r>
            <a:r>
              <a:rPr lang="tr-TR" sz="1800" dirty="0"/>
              <a:t> kullanarak görüntülerdeki motorların çeperlerine bakarak muhtemel motor konumları tespit edilmeye çalışılmıştır.</a:t>
            </a:r>
          </a:p>
          <a:p>
            <a:pPr marL="0" indent="0">
              <a:buNone/>
            </a:pPr>
            <a:r>
              <a:rPr lang="tr-TR" sz="1800" i="1" dirty="0"/>
              <a:t>cv2.HoughCircles(</a:t>
            </a:r>
            <a:r>
              <a:rPr lang="tr-TR" sz="1800" i="1" dirty="0" err="1"/>
              <a:t>src</a:t>
            </a:r>
            <a:r>
              <a:rPr lang="tr-TR" sz="1800" i="1" dirty="0"/>
              <a:t>, </a:t>
            </a:r>
            <a:r>
              <a:rPr lang="tr-TR" sz="1800" i="1" dirty="0" err="1"/>
              <a:t>type</a:t>
            </a:r>
            <a:r>
              <a:rPr lang="tr-TR" sz="1800" i="1" dirty="0"/>
              <a:t>, </a:t>
            </a:r>
            <a:r>
              <a:rPr lang="tr-TR" sz="1800" i="1" dirty="0" err="1"/>
              <a:t>dp</a:t>
            </a:r>
            <a:r>
              <a:rPr lang="tr-TR" sz="1800" i="1" dirty="0"/>
              <a:t>, </a:t>
            </a:r>
            <a:r>
              <a:rPr lang="tr-TR" sz="1800" i="1" dirty="0" err="1"/>
              <a:t>minDist</a:t>
            </a:r>
            <a:r>
              <a:rPr lang="tr-TR" sz="1800" i="1" dirty="0"/>
              <a:t>, param1, param2, </a:t>
            </a:r>
            <a:r>
              <a:rPr lang="tr-TR" sz="1800" i="1" dirty="0" err="1"/>
              <a:t>minR</a:t>
            </a:r>
            <a:r>
              <a:rPr lang="tr-TR" sz="1800" i="1" dirty="0"/>
              <a:t>, </a:t>
            </a:r>
            <a:r>
              <a:rPr lang="tr-TR" sz="1800" i="1" dirty="0" err="1"/>
              <a:t>maxR</a:t>
            </a:r>
            <a:r>
              <a:rPr lang="tr-TR" sz="1800" i="1" dirty="0"/>
              <a:t>)</a:t>
            </a:r>
          </a:p>
          <a:p>
            <a:pPr marL="0" indent="0">
              <a:buNone/>
            </a:pPr>
            <a:r>
              <a:rPr lang="tr-TR" sz="1800" i="1" dirty="0" err="1"/>
              <a:t>src</a:t>
            </a:r>
            <a:r>
              <a:rPr lang="tr-TR" sz="1800" i="1" dirty="0"/>
              <a:t> = Kenarları Tespit Edilmiş Görüntü</a:t>
            </a:r>
          </a:p>
        </p:txBody>
      </p:sp>
    </p:spTree>
    <p:extLst>
      <p:ext uri="{BB962C8B-B14F-4D97-AF65-F5344CB8AC3E}">
        <p14:creationId xmlns:p14="http://schemas.microsoft.com/office/powerpoint/2010/main" val="35499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E7FDCA-9D94-43D7-83D4-77306151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Hough Circle Output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1F65E07-6DEC-4CE9-A830-B8209EB43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8483" b="3"/>
          <a:stretch/>
        </p:blipFill>
        <p:spPr>
          <a:xfrm>
            <a:off x="326689" y="1781176"/>
            <a:ext cx="5494992" cy="406630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917439B9-FB18-4FCA-855F-C9D239B1C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" b="49514"/>
          <a:stretch/>
        </p:blipFill>
        <p:spPr>
          <a:xfrm>
            <a:off x="6560820" y="2746890"/>
            <a:ext cx="5212080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EFE1A8-4852-4313-BC5E-2B9F5AF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Eşikleme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Yöntemi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B0FB9-3E3F-4CDE-97A4-D31599DD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tr-TR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Elde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edilen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muhtemel</a:t>
            </a:r>
            <a:r>
              <a:rPr lang="en-US" sz="2200" dirty="0">
                <a:solidFill>
                  <a:schemeClr val="bg2"/>
                </a:solidFill>
              </a:rPr>
              <a:t> motor </a:t>
            </a:r>
            <a:r>
              <a:rPr lang="en-US" sz="2200" dirty="0" err="1">
                <a:solidFill>
                  <a:schemeClr val="bg2"/>
                </a:solidFill>
              </a:rPr>
              <a:t>konumlarından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motorları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olabildiğince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belirgin</a:t>
            </a:r>
            <a:r>
              <a:rPr lang="en-US" sz="2200" dirty="0">
                <a:solidFill>
                  <a:schemeClr val="bg2"/>
                </a:solidFill>
              </a:rPr>
              <a:t> hale </a:t>
            </a:r>
            <a:r>
              <a:rPr lang="en-US" sz="2200" dirty="0" err="1">
                <a:solidFill>
                  <a:schemeClr val="bg2"/>
                </a:solidFill>
              </a:rPr>
              <a:t>getirme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işlemi</a:t>
            </a:r>
            <a:r>
              <a:rPr lang="en-US" sz="2200" dirty="0">
                <a:solidFill>
                  <a:schemeClr val="bg2"/>
                </a:solidFill>
              </a:rPr>
              <a:t>.</a:t>
            </a:r>
            <a:r>
              <a:rPr lang="tr-TR" sz="2200" dirty="0">
                <a:solidFill>
                  <a:schemeClr val="bg2"/>
                </a:solidFill>
              </a:rPr>
              <a:t> Simple </a:t>
            </a:r>
            <a:r>
              <a:rPr lang="tr-TR" sz="2200" dirty="0" err="1">
                <a:solidFill>
                  <a:schemeClr val="bg2"/>
                </a:solidFill>
              </a:rPr>
              <a:t>Thresholding</a:t>
            </a:r>
            <a:r>
              <a:rPr lang="tr-TR" sz="2200" dirty="0">
                <a:solidFill>
                  <a:schemeClr val="bg2"/>
                </a:solidFill>
              </a:rPr>
              <a:t> </a:t>
            </a:r>
            <a:r>
              <a:rPr lang="tr-TR" sz="2200" dirty="0" err="1">
                <a:solidFill>
                  <a:schemeClr val="bg2"/>
                </a:solidFill>
              </a:rPr>
              <a:t>Technique</a:t>
            </a:r>
            <a:r>
              <a:rPr lang="tr-TR" sz="2200" dirty="0">
                <a:solidFill>
                  <a:schemeClr val="bg2"/>
                </a:solidFill>
              </a:rPr>
              <a:t> T = </a:t>
            </a:r>
            <a:r>
              <a:rPr lang="tr-TR" sz="2200" dirty="0" err="1">
                <a:solidFill>
                  <a:schemeClr val="bg2"/>
                </a:solidFill>
              </a:rPr>
              <a:t>max</a:t>
            </a:r>
            <a:r>
              <a:rPr lang="tr-TR" sz="2200" dirty="0">
                <a:solidFill>
                  <a:schemeClr val="bg2"/>
                </a:solidFill>
              </a:rPr>
              <a:t>*20/100</a:t>
            </a:r>
            <a:endParaRPr lang="en-US" sz="2200" dirty="0">
              <a:solidFill>
                <a:schemeClr val="bg2"/>
              </a:solidFill>
            </a:endParaRP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C831539-5966-4421-B73F-37F3551C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/>
          <a:stretch/>
        </p:blipFill>
        <p:spPr>
          <a:xfrm>
            <a:off x="4432656" y="590550"/>
            <a:ext cx="3151030" cy="31224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>
            <a:extLst>
              <a:ext uri="{FF2B5EF4-FFF2-40B4-BE49-F238E27FC236}">
                <a16:creationId xmlns:a16="http://schemas.microsoft.com/office/drawing/2014/main" id="{F2C755CC-E885-4D60-AA8A-04CDC7C2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"/>
          <a:stretch/>
        </p:blipFill>
        <p:spPr>
          <a:xfrm>
            <a:off x="8144067" y="1491630"/>
            <a:ext cx="3835732" cy="23512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062381"/>
            <a:ext cx="0" cy="2120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54994548-F41D-4F5F-BBAA-E1F72E8F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0"/>
          <a:stretch/>
        </p:blipFill>
        <p:spPr>
          <a:xfrm>
            <a:off x="127327" y="99191"/>
            <a:ext cx="3920608" cy="2394516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056F97BB-BA93-46D5-BDC6-F414F741E126}"/>
              </a:ext>
            </a:extLst>
          </p:cNvPr>
          <p:cNvSpPr txBox="1"/>
          <p:nvPr/>
        </p:nvSpPr>
        <p:spPr>
          <a:xfrm>
            <a:off x="212201" y="2761865"/>
            <a:ext cx="211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1. </a:t>
            </a:r>
            <a:r>
              <a:rPr lang="tr-TR" sz="2800" dirty="0" err="1"/>
              <a:t>İterasyon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96300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E4A1C22D87DFA84098050E66B8131395" ma:contentTypeVersion="11" ma:contentTypeDescription="Yeni belge oluşturun." ma:contentTypeScope="" ma:versionID="a291f0ff49ca281d7bad70b805e09a6e">
  <xsd:schema xmlns:xsd="http://www.w3.org/2001/XMLSchema" xmlns:xs="http://www.w3.org/2001/XMLSchema" xmlns:p="http://schemas.microsoft.com/office/2006/metadata/properties" xmlns:ns3="cc73dab6-90ed-4a31-89ef-c78e722d5f33" xmlns:ns4="53b204f0-377a-443e-b68b-e466a64fecae" targetNamespace="http://schemas.microsoft.com/office/2006/metadata/properties" ma:root="true" ma:fieldsID="11952a5202ca1b7742d2d3d7256c548c" ns3:_="" ns4:_="">
    <xsd:import namespace="cc73dab6-90ed-4a31-89ef-c78e722d5f33"/>
    <xsd:import namespace="53b204f0-377a-443e-b68b-e466a64fec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3dab6-90ed-4a31-89ef-c78e722d5f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204f0-377a-443e-b68b-e466a64feca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3AEACF-7084-4447-94D1-1CC8762D2B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483A4-9EFF-44CF-9E5B-A8D8C19283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73dab6-90ed-4a31-89ef-c78e722d5f33"/>
    <ds:schemaRef ds:uri="53b204f0-377a-443e-b68b-e466a64fe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B5DA7E-B96D-463B-8F02-4FA306A89F59}">
  <ds:schemaRefs>
    <ds:schemaRef ds:uri="http://schemas.openxmlformats.org/package/2006/metadata/core-properties"/>
    <ds:schemaRef ds:uri="53b204f0-377a-443e-b68b-e466a64fecae"/>
    <ds:schemaRef ds:uri="http://purl.org/dc/dcmitype/"/>
    <ds:schemaRef ds:uri="http://schemas.microsoft.com/office/infopath/2007/PartnerControls"/>
    <ds:schemaRef ds:uri="cc73dab6-90ed-4a31-89ef-c78e722d5f3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409</Words>
  <Application>Microsoft Office PowerPoint</Application>
  <PresentationFormat>Geniş ekran</PresentationFormat>
  <Paragraphs>79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Teması</vt:lpstr>
      <vt:lpstr>ELM 463  Görüntü İşlemenin Temelleri Dönem Projesi</vt:lpstr>
      <vt:lpstr>Uçaklardaki Motorların Yerlerini Tespit Etme</vt:lpstr>
      <vt:lpstr>Kullanılan Yöntemler:</vt:lpstr>
      <vt:lpstr>Yeniden Boyutlandırma</vt:lpstr>
      <vt:lpstr>Aydınlatma Problemleri</vt:lpstr>
      <vt:lpstr>Ayrık Saptama </vt:lpstr>
      <vt:lpstr>Hough Transform  for Circle</vt:lpstr>
      <vt:lpstr>Hough Circle Output</vt:lpstr>
      <vt:lpstr>Eşikleme Yöntemi</vt:lpstr>
      <vt:lpstr>Eşikleme Yöntemi</vt:lpstr>
      <vt:lpstr>Eşikleme Yöntemi</vt:lpstr>
      <vt:lpstr>Eşikleme Sonucu Elde Edilen Görüntü</vt:lpstr>
      <vt:lpstr>Morfolojik Operatörler</vt:lpstr>
      <vt:lpstr>Morfolojik Operatörler</vt:lpstr>
      <vt:lpstr>Bağlantılı Bileşen Analizi</vt:lpstr>
      <vt:lpstr>Bağlantılı Bileşen Analizi</vt:lpstr>
      <vt:lpstr>Etiketlenmiş Görüntüden Motor Tespiti</vt:lpstr>
      <vt:lpstr>Etiketlenmiş Görüntüden Motor Tespiti</vt:lpstr>
      <vt:lpstr>Output</vt:lpstr>
      <vt:lpstr>Output</vt:lpstr>
      <vt:lpstr>Output</vt:lpstr>
      <vt:lpstr>Output</vt:lpstr>
      <vt:lpstr>Output</vt:lpstr>
      <vt:lpstr>Output</vt:lpstr>
      <vt:lpstr>Output</vt:lpstr>
      <vt:lpstr>Deney Sonuçları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ELM 463  Görüntü İşlemenin Temelleri Dönem Projesi</dc:title>
  <dc:creator>SORAY CENGİZ</dc:creator>
  <cp:lastModifiedBy>SORAY CENGİZ</cp:lastModifiedBy>
  <cp:revision>1</cp:revision>
  <dcterms:created xsi:type="dcterms:W3CDTF">2021-01-03T17:51:42Z</dcterms:created>
  <dcterms:modified xsi:type="dcterms:W3CDTF">2021-01-03T20:37:15Z</dcterms:modified>
</cp:coreProperties>
</file>